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2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1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00DF9-A5EA-43FE-8C1D-6FB9CAE41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399EC-81CF-F244-8918-142937A5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nl-NL"/>
              <a:t>Kennisgroep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59E75-454D-BB47-9107-E1ECFB4D4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373F-4966-F842-A11D-B02A3134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67B6-9527-614A-9922-76EAC6AA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Inrichting IOT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Kennisgroep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Kennisgroep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Kennisgroep 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Kennisgroep 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Daily </a:t>
            </a:r>
            <a:r>
              <a:rPr lang="nl-NL" dirty="0" err="1"/>
              <a:t>standup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41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C1BD-B92A-994F-BE08-02F910D8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Inrichting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F624-E677-1C46-B7E8-00F9506E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Kennisgroep 1 (home </a:t>
            </a:r>
            <a:r>
              <a:rPr lang="nl-NL" dirty="0" err="1"/>
              <a:t>assistant</a:t>
            </a:r>
            <a:r>
              <a:rPr lang="nl-NL" dirty="0"/>
              <a:t> beheer)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Kennisgroep 2 (node red server beheer)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Kennisgroep 3 (data beheer)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Kennisgroep 4 (praktijk lab beheer)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8C4B5-1605-E04A-BEB9-6C4E06C7DDDB}"/>
              </a:ext>
            </a:extLst>
          </p:cNvPr>
          <p:cNvSpPr/>
          <p:nvPr/>
        </p:nvSpPr>
        <p:spPr>
          <a:xfrm>
            <a:off x="6241774" y="2156936"/>
            <a:ext cx="1451113" cy="423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2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r>
              <a:rPr lang="nl-NL" sz="32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C080BD-86BD-DF41-80A1-DA29678214D4}"/>
              </a:ext>
            </a:extLst>
          </p:cNvPr>
          <p:cNvSpPr/>
          <p:nvPr/>
        </p:nvSpPr>
        <p:spPr>
          <a:xfrm>
            <a:off x="8633594" y="2156936"/>
            <a:ext cx="1451113" cy="423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3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r>
              <a:rPr lang="nl-NL" sz="32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C9B9E-53D1-6D4B-9F98-70C0C604C47C}"/>
              </a:ext>
            </a:extLst>
          </p:cNvPr>
          <p:cNvSpPr/>
          <p:nvPr/>
        </p:nvSpPr>
        <p:spPr>
          <a:xfrm>
            <a:off x="6251713" y="4184374"/>
            <a:ext cx="1431235" cy="8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AEABE-8A42-1D46-BD03-37AC58154C7E}"/>
              </a:ext>
            </a:extLst>
          </p:cNvPr>
          <p:cNvSpPr/>
          <p:nvPr/>
        </p:nvSpPr>
        <p:spPr>
          <a:xfrm>
            <a:off x="8633594" y="4184374"/>
            <a:ext cx="1431235" cy="89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491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B7ED-5C51-4546-9F47-E6D59442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Kennisgroep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0D27-58F1-D448-954B-EBE3B304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026721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Taken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Home </a:t>
            </a:r>
            <a:r>
              <a:rPr lang="nl-NL" dirty="0" err="1"/>
              <a:t>assistant</a:t>
            </a:r>
            <a:r>
              <a:rPr lang="nl-NL" dirty="0"/>
              <a:t> servers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smart plant pot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</a:t>
            </a:r>
            <a:r>
              <a:rPr lang="nl-NL" dirty="0" err="1"/>
              <a:t>multi</a:t>
            </a:r>
            <a:r>
              <a:rPr lang="nl-NL" dirty="0"/>
              <a:t> sensor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van toekomstige functies in home </a:t>
            </a:r>
            <a:r>
              <a:rPr lang="nl-NL" dirty="0" err="1"/>
              <a:t>assistant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20026-854A-9942-B32C-09138A8ABE0A}"/>
              </a:ext>
            </a:extLst>
          </p:cNvPr>
          <p:cNvSpPr txBox="1"/>
          <p:nvPr/>
        </p:nvSpPr>
        <p:spPr>
          <a:xfrm>
            <a:off x="6611814" y="2274838"/>
            <a:ext cx="4906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Kennisgroep leider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Tijn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nl-NL" dirty="0"/>
          </a:p>
          <a:p>
            <a:r>
              <a:rPr lang="nl-NL" dirty="0"/>
              <a:t>Leden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Twan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Beau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 err="1"/>
              <a:t>Sefano</a:t>
            </a:r>
            <a:r>
              <a:rPr lang="nl-NL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78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356E-C155-9C4A-ACDE-2E2ED252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Kennisgroep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8EBE-5F45-BF47-B4AC-0BF0130A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26" y="2266249"/>
            <a:ext cx="5409173" cy="1910097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Taken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node red 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lampen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tijden van de lampen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48652-49EB-B24C-A943-2B26CA824BA0}"/>
              </a:ext>
            </a:extLst>
          </p:cNvPr>
          <p:cNvSpPr txBox="1"/>
          <p:nvPr/>
        </p:nvSpPr>
        <p:spPr>
          <a:xfrm>
            <a:off x="6726115" y="2286000"/>
            <a:ext cx="5266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Kennisgroep leider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 err="1"/>
              <a:t>Tayo</a:t>
            </a:r>
            <a:endParaRPr lang="nl-NL" dirty="0"/>
          </a:p>
          <a:p>
            <a:endParaRPr lang="nl-NL" dirty="0"/>
          </a:p>
          <a:p>
            <a:r>
              <a:rPr lang="nl-NL" dirty="0"/>
              <a:t>Leden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Rutger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Mohammed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 err="1"/>
              <a:t>jiaru</a:t>
            </a:r>
            <a:endParaRPr lang="nl-NL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Joost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 err="1"/>
              <a:t>Amjad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628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74D5-CFC5-B046-A99E-6BB9F546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Kennisgroep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5F95-0519-4E41-BE4F-626562509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1954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Taken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</a:t>
            </a:r>
            <a:r>
              <a:rPr lang="nl-NL" dirty="0" err="1"/>
              <a:t>topdesk</a:t>
            </a: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</a:t>
            </a:r>
            <a:r>
              <a:rPr lang="nl-NL" dirty="0" err="1"/>
              <a:t>sharepoint</a:t>
            </a: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kennisbank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</a:t>
            </a:r>
            <a:r>
              <a:rPr lang="nl-NL" dirty="0" err="1"/>
              <a:t>github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EA1A2-90C2-454D-98C1-009BE4D0C723}"/>
              </a:ext>
            </a:extLst>
          </p:cNvPr>
          <p:cNvSpPr txBox="1"/>
          <p:nvPr/>
        </p:nvSpPr>
        <p:spPr>
          <a:xfrm>
            <a:off x="6233746" y="2321169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Kennisgroep leider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 err="1"/>
              <a:t>Cihan</a:t>
            </a:r>
            <a:endParaRPr lang="nl-NL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nl-NL" dirty="0"/>
          </a:p>
          <a:p>
            <a:r>
              <a:rPr lang="nl-NL" dirty="0"/>
              <a:t>Leden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Robin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Ralph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Jesper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 err="1"/>
              <a:t>maikel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502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5CBB-07BE-F147-9EDE-8F157054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Kennisgroep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D333-2E40-174F-9195-D66851CB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159357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Taken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</a:t>
            </a:r>
            <a:r>
              <a:rPr lang="nl-NL" dirty="0" err="1"/>
              <a:t>Praktijklab</a:t>
            </a: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3d printers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Beheer/onderhoud WDS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00CD3-1738-C049-8CBC-12DF9AB57A92}"/>
              </a:ext>
            </a:extLst>
          </p:cNvPr>
          <p:cNvSpPr txBox="1"/>
          <p:nvPr/>
        </p:nvSpPr>
        <p:spPr>
          <a:xfrm>
            <a:off x="6095999" y="2222287"/>
            <a:ext cx="4994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Kennisgroep leider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Mohammed</a:t>
            </a:r>
          </a:p>
          <a:p>
            <a:endParaRPr lang="nl-NL" dirty="0"/>
          </a:p>
          <a:p>
            <a:r>
              <a:rPr lang="nl-NL" dirty="0"/>
              <a:t>Leden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nl-NL" dirty="0"/>
              <a:t>Quinten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Jari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Pieter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Jaimy</a:t>
            </a:r>
          </a:p>
        </p:txBody>
      </p:sp>
    </p:spTree>
    <p:extLst>
      <p:ext uri="{BB962C8B-B14F-4D97-AF65-F5344CB8AC3E}">
        <p14:creationId xmlns:p14="http://schemas.microsoft.com/office/powerpoint/2010/main" val="34363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9FDB9-A75A-9347-97A9-9B487533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nl-NL" sz="3200">
                <a:solidFill>
                  <a:srgbClr val="FFFFFF"/>
                </a:solidFill>
              </a:rPr>
              <a:t>Standup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050D319-CF6E-F646-B2C7-E5F5D8F3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595873"/>
            <a:ext cx="6612856" cy="53068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E143-5D35-B845-9900-C607FB1B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0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0" ma:contentTypeDescription="Create a new document." ma:contentTypeScope="" ma:versionID="fed8227e2ca0f700f3662c9f5dba23c6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e5924e6c42132f243bf4aa5f0fc5ab4b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0EB5C9-1E3B-40F4-BA0B-1376970957AD}"/>
</file>

<file path=customXml/itemProps2.xml><?xml version="1.0" encoding="utf-8"?>
<ds:datastoreItem xmlns:ds="http://schemas.openxmlformats.org/officeDocument/2006/customXml" ds:itemID="{5CB3515B-77C0-4F0C-B832-CB96A6B225B6}"/>
</file>

<file path=customXml/itemProps3.xml><?xml version="1.0" encoding="utf-8"?>
<ds:datastoreItem xmlns:ds="http://schemas.openxmlformats.org/officeDocument/2006/customXml" ds:itemID="{4250BE88-EA51-48FB-AA89-460EF64BB259}"/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166</Words>
  <Application>Microsoft Macintosh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2</vt:lpstr>
      <vt:lpstr>Quotable</vt:lpstr>
      <vt:lpstr>Kennisgroep IOT</vt:lpstr>
      <vt:lpstr>Inleiding</vt:lpstr>
      <vt:lpstr>Inrichting IOT</vt:lpstr>
      <vt:lpstr>Kennisgroep 1</vt:lpstr>
      <vt:lpstr>Kennisgroep 2</vt:lpstr>
      <vt:lpstr>Kennisgroep 3</vt:lpstr>
      <vt:lpstr>Kennisgroep 4</vt:lpstr>
      <vt:lpstr>Standup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Kennisgroep IOT</dc:title>
  <dc:creator>Tijn Traas</dc:creator>
  <cp:lastModifiedBy>Tijn Traas</cp:lastModifiedBy>
  <cp:revision>16</cp:revision>
  <dcterms:created xsi:type="dcterms:W3CDTF">2019-11-14T20:27:37Z</dcterms:created>
  <dcterms:modified xsi:type="dcterms:W3CDTF">2019-12-11T11:00:20Z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