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2364C-B998-BF75-8C1C-98C664B89979}" v="63" dt="2019-09-23T07:17:32.064"/>
    <p1510:client id="{39B9B506-1C09-D6D6-C2F9-1180107EDF1E}" v="12" dt="2019-09-23T07:19:08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252" autoAdjust="0"/>
  </p:normalViewPr>
  <p:slideViewPr>
    <p:cSldViewPr snapToGrid="0">
      <p:cViewPr varScale="1">
        <p:scale>
          <a:sx n="73" d="100"/>
          <a:sy n="73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s Steijn" userId="S::218990@student.scalda.nl::54afd0f5-b441-43e1-8486-33b026d07cbe" providerId="AD" clId="Web-{39B9B506-1C09-D6D6-C2F9-1180107EDF1E}"/>
    <pc:docChg chg="addSld delSld modSld">
      <pc:chgData name="Ilias Steijn" userId="S::218990@student.scalda.nl::54afd0f5-b441-43e1-8486-33b026d07cbe" providerId="AD" clId="Web-{39B9B506-1C09-D6D6-C2F9-1180107EDF1E}" dt="2019-09-23T07:19:08.344" v="11" actId="1076"/>
      <pc:docMkLst>
        <pc:docMk/>
      </pc:docMkLst>
      <pc:sldChg chg="modSp">
        <pc:chgData name="Ilias Steijn" userId="S::218990@student.scalda.nl::54afd0f5-b441-43e1-8486-33b026d07cbe" providerId="AD" clId="Web-{39B9B506-1C09-D6D6-C2F9-1180107EDF1E}" dt="2019-09-23T07:19:08.344" v="11" actId="1076"/>
        <pc:sldMkLst>
          <pc:docMk/>
          <pc:sldMk cId="2744183068" sldId="256"/>
        </pc:sldMkLst>
        <pc:picChg chg="mod">
          <ac:chgData name="Ilias Steijn" userId="S::218990@student.scalda.nl::54afd0f5-b441-43e1-8486-33b026d07cbe" providerId="AD" clId="Web-{39B9B506-1C09-D6D6-C2F9-1180107EDF1E}" dt="2019-09-23T07:19:08.344" v="11" actId="1076"/>
          <ac:picMkLst>
            <pc:docMk/>
            <pc:sldMk cId="2744183068" sldId="256"/>
            <ac:picMk id="4" creationId="{99430E24-3643-4436-B6F9-8B2DE598E4F8}"/>
          </ac:picMkLst>
        </pc:picChg>
      </pc:sldChg>
      <pc:sldChg chg="delSp modSp add del replId">
        <pc:chgData name="Ilias Steijn" userId="S::218990@student.scalda.nl::54afd0f5-b441-43e1-8486-33b026d07cbe" providerId="AD" clId="Web-{39B9B506-1C09-D6D6-C2F9-1180107EDF1E}" dt="2019-09-23T07:19:03.720" v="10"/>
        <pc:sldMkLst>
          <pc:docMk/>
          <pc:sldMk cId="1077052286" sldId="260"/>
        </pc:sldMkLst>
        <pc:spChg chg="mod">
          <ac:chgData name="Ilias Steijn" userId="S::218990@student.scalda.nl::54afd0f5-b441-43e1-8486-33b026d07cbe" providerId="AD" clId="Web-{39B9B506-1C09-D6D6-C2F9-1180107EDF1E}" dt="2019-09-23T07:18:36.610" v="7" actId="20577"/>
          <ac:spMkLst>
            <pc:docMk/>
            <pc:sldMk cId="1077052286" sldId="260"/>
            <ac:spMk id="2" creationId="{6F236261-BD39-47AE-9787-93310698B0ED}"/>
          </ac:spMkLst>
        </pc:spChg>
        <pc:picChg chg="del">
          <ac:chgData name="Ilias Steijn" userId="S::218990@student.scalda.nl::54afd0f5-b441-43e1-8486-33b026d07cbe" providerId="AD" clId="Web-{39B9B506-1C09-D6D6-C2F9-1180107EDF1E}" dt="2019-09-23T07:19:01.691" v="9"/>
          <ac:picMkLst>
            <pc:docMk/>
            <pc:sldMk cId="1077052286" sldId="260"/>
            <ac:picMk id="7" creationId="{417FC596-EDBF-4E23-B9BF-6CAD0E798387}"/>
          </ac:picMkLst>
        </pc:picChg>
      </pc:sldChg>
    </pc:docChg>
  </pc:docChgLst>
  <pc:docChgLst>
    <pc:chgData name="Ilias Steijn" userId="S::218990@student.scalda.nl::54afd0f5-b441-43e1-8486-33b026d07cbe" providerId="AD" clId="Web-{19E2364C-B998-BF75-8C1C-98C664B89979}"/>
    <pc:docChg chg="addSld modSld">
      <pc:chgData name="Ilias Steijn" userId="S::218990@student.scalda.nl::54afd0f5-b441-43e1-8486-33b026d07cbe" providerId="AD" clId="Web-{19E2364C-B998-BF75-8C1C-98C664B89979}" dt="2019-09-23T07:17:32.064" v="62" actId="1076"/>
      <pc:docMkLst>
        <pc:docMk/>
      </pc:docMkLst>
      <pc:sldChg chg="modSp">
        <pc:chgData name="Ilias Steijn" userId="S::218990@student.scalda.nl::54afd0f5-b441-43e1-8486-33b026d07cbe" providerId="AD" clId="Web-{19E2364C-B998-BF75-8C1C-98C664B89979}" dt="2019-09-23T07:17:32.064" v="62" actId="1076"/>
        <pc:sldMkLst>
          <pc:docMk/>
          <pc:sldMk cId="2744183068" sldId="256"/>
        </pc:sldMkLst>
        <pc:spChg chg="mod">
          <ac:chgData name="Ilias Steijn" userId="S::218990@student.scalda.nl::54afd0f5-b441-43e1-8486-33b026d07cbe" providerId="AD" clId="Web-{19E2364C-B998-BF75-8C1C-98C664B89979}" dt="2019-09-23T07:05:05.720" v="55" actId="20577"/>
          <ac:spMkLst>
            <pc:docMk/>
            <pc:sldMk cId="2744183068" sldId="256"/>
            <ac:spMk id="3" creationId="{544BED34-4BA8-407E-BC6F-FB75D4C9348C}"/>
          </ac:spMkLst>
        </pc:spChg>
        <pc:picChg chg="mod">
          <ac:chgData name="Ilias Steijn" userId="S::218990@student.scalda.nl::54afd0f5-b441-43e1-8486-33b026d07cbe" providerId="AD" clId="Web-{19E2364C-B998-BF75-8C1C-98C664B89979}" dt="2019-09-23T07:17:32.064" v="62" actId="1076"/>
          <ac:picMkLst>
            <pc:docMk/>
            <pc:sldMk cId="2744183068" sldId="256"/>
            <ac:picMk id="4" creationId="{99430E24-3643-4436-B6F9-8B2DE598E4F8}"/>
          </ac:picMkLst>
        </pc:picChg>
        <pc:picChg chg="mod">
          <ac:chgData name="Ilias Steijn" userId="S::218990@student.scalda.nl::54afd0f5-b441-43e1-8486-33b026d07cbe" providerId="AD" clId="Web-{19E2364C-B998-BF75-8C1C-98C664B89979}" dt="2019-09-23T07:05:10.749" v="59" actId="1076"/>
          <ac:picMkLst>
            <pc:docMk/>
            <pc:sldMk cId="2744183068" sldId="256"/>
            <ac:picMk id="7" creationId="{417FC596-EDBF-4E23-B9BF-6CAD0E798387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24.165" v="7"/>
        <pc:sldMkLst>
          <pc:docMk/>
          <pc:sldMk cId="4274110738" sldId="257"/>
        </pc:sldMkLst>
        <pc:picChg chg="add mod ord">
          <ac:chgData name="Ilias Steijn" userId="S::218990@student.scalda.nl::54afd0f5-b441-43e1-8486-33b026d07cbe" providerId="AD" clId="Web-{19E2364C-B998-BF75-8C1C-98C664B89979}" dt="2019-09-23T07:04:24.165" v="7"/>
          <ac:picMkLst>
            <pc:docMk/>
            <pc:sldMk cId="4274110738" sldId="257"/>
            <ac:picMk id="5" creationId="{D9AF3C36-F125-4B53-BE1F-B2D166A3A87B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35.113" v="9"/>
        <pc:sldMkLst>
          <pc:docMk/>
          <pc:sldMk cId="1505136979" sldId="258"/>
        </pc:sldMkLst>
        <pc:picChg chg="add mod ord">
          <ac:chgData name="Ilias Steijn" userId="S::218990@student.scalda.nl::54afd0f5-b441-43e1-8486-33b026d07cbe" providerId="AD" clId="Web-{19E2364C-B998-BF75-8C1C-98C664B89979}" dt="2019-09-23T07:04:35.113" v="9"/>
          <ac:picMkLst>
            <pc:docMk/>
            <pc:sldMk cId="1505136979" sldId="258"/>
            <ac:picMk id="5" creationId="{EEBDF25A-D0E9-41A6-92B3-B0784F58834E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40.623" v="11"/>
        <pc:sldMkLst>
          <pc:docMk/>
          <pc:sldMk cId="2481226248" sldId="259"/>
        </pc:sldMkLst>
        <pc:picChg chg="add mod ord">
          <ac:chgData name="Ilias Steijn" userId="S::218990@student.scalda.nl::54afd0f5-b441-43e1-8486-33b026d07cbe" providerId="AD" clId="Web-{19E2364C-B998-BF75-8C1C-98C664B89979}" dt="2019-09-23T07:04:40.623" v="11"/>
          <ac:picMkLst>
            <pc:docMk/>
            <pc:sldMk cId="2481226248" sldId="259"/>
            <ac:picMk id="5" creationId="{281F6901-0E49-4E92-9FAF-E3760034EF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D3E1A-FAA4-493D-976A-5CA3955F721D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B8A08-F740-4FE7-85B9-1F75EBA4C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18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B8A08-F740-4FE7-85B9-1F75EBA4C16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58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271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5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79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17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46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48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02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56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96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2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83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883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42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0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8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1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9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CFF9-519A-4D9B-B994-B66C00E2CBFA}" type="datetimeFigureOut">
              <a:rPr lang="nl-NL" smtClean="0"/>
              <a:t>3-10-2019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5E00-21AF-45AB-89C7-586A62443F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328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17FC596-EDBF-4E23-B9BF-6CAD0E7983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236261-BD39-47AE-9787-93310698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448800" cy="1825096"/>
          </a:xfrm>
        </p:spPr>
        <p:txBody>
          <a:bodyPr>
            <a:normAutofit/>
          </a:bodyPr>
          <a:lstStyle/>
          <a:p>
            <a:r>
              <a:rPr lang="nl-NL" dirty="0"/>
              <a:t>Project RGB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4BED34-4BA8-407E-BC6F-FB75D4C93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0535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 dirty="0"/>
          </a:p>
        </p:txBody>
      </p:sp>
      <p:pic>
        <p:nvPicPr>
          <p:cNvPr id="4" name="Opgenomen geluid">
            <a:hlinkClick r:id="" action="ppaction://media"/>
            <a:extLst>
              <a:ext uri="{FF2B5EF4-FFF2-40B4-BE49-F238E27FC236}">
                <a16:creationId xmlns:a16="http://schemas.microsoft.com/office/drawing/2014/main" id="{99430E24-3643-4436-B6F9-8B2DE598E4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ladwijzer 1" time="0"/>
                  </p14:bmk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82380" y="-6145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7" repeatCount="9999000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  <p:seq concurrent="1" nextAc="seek">
                  <p:cTn id="8" restart="whenNotActive" fill="hold" evtFilter="cancelBubble" nodeType="interactiveSeq">
                    <p:stCondLst>
                      <p:cond evt="onMediaBookmark" delay="0">
                        <p:tgtEl>
                          <p14:bmkTgt spid="4" bmkName="Bladwijzer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" fill="hold">
                          <p:stCondLst>
                            <p:cond delay="0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3" presetClass="emph" presetSubtype="2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" presetClass="emph" presetSubtype="2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3" presetClass="emph" presetSubtype="2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3" presetID="3" presetClass="emph" presetSubtype="2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B05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6" presetID="3" presetClass="emph" presetSubtype="2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B0F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9" presetID="3" presetClass="emph" presetSubtype="2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70C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32" presetID="3" presetClass="emph" presetSubtype="2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206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35" presetID="3" presetClass="emph" presetSubtype="2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7030A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38" presetID="3" presetClass="emph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C0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4" bmkName="Bladwijzer 1"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2" grpId="2"/>
          <p:bldP spid="2" grpId="3"/>
          <p:bldP spid="2" grpId="4"/>
          <p:bldP spid="2" grpId="5"/>
          <p:bldP spid="2" grpId="6"/>
          <p:bldP spid="2" grpId="7"/>
          <p:bldP spid="2" grpId="8"/>
          <p:bldP spid="2" grpId="9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7" repeatCount="9999000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D9AF3C36-F125-4B53-BE1F-B2D166A3A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B0A0F-5910-460F-9972-DB4B5618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89C7-F8A8-40C1-BD7B-4FEA9F50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EEBDF25A-D0E9-41A6-92B3-B0784F588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C21FC-B371-493A-A167-9B4F860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0CF7-A432-4B96-A9EC-55306F2B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281F6901-0E49-4E92-9FAF-E3760034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381E58-D3E4-4495-8875-24B87FFC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7881-4E1A-4C83-872F-6E45CC3E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26248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tal xmlns="e5014122-0f0a-4a7a-8043-8075ae17fa9b">1</Aanta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1" ma:contentTypeDescription="Een nieuw document maken." ma:contentTypeScope="" ma:versionID="dc843967ebd8ea9a9aabe7a53e08e0d9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fca66ed923399070d37c96f0adc8a4a6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Aant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Aantal" ma:index="18" nillable="true" ma:displayName="Aantal" ma:default="1" ma:format="Dropdown" ma:internalName="Aantal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C02235-7C48-47A0-BA84-6C9FF7030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AA7D0B-1770-417F-B5DB-F3323DA079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0E8E0A-3998-459E-8318-338669DCCD33}"/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</Words>
  <Application>Microsoft Office PowerPoint</Application>
  <PresentationFormat>Breedbeeld</PresentationFormat>
  <Paragraphs>2</Paragraphs>
  <Slides>4</Slides>
  <Notes>1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Condensspoor</vt:lpstr>
      <vt:lpstr>Project RGB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RGB</dc:title>
  <dc:creator>ilias steijn</dc:creator>
  <cp:lastModifiedBy>Jari ♪</cp:lastModifiedBy>
  <cp:revision>41</cp:revision>
  <dcterms:created xsi:type="dcterms:W3CDTF">2019-08-27T07:10:03Z</dcterms:created>
  <dcterms:modified xsi:type="dcterms:W3CDTF">2019-10-03T09:38:55Z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