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1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7250FC-C0FB-4459-93A2-7F03B227FBCF}" v="42" dt="2020-01-16T11:43:54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ger Haaze" userId="c8cc0352-55cb-4607-8de2-b26ad0468610" providerId="ADAL" clId="{FD898CCB-BCE1-4567-A8A3-62D429B342E9}"/>
    <pc:docChg chg="custSel mod modSld">
      <pc:chgData name="Rutger Haaze" userId="c8cc0352-55cb-4607-8de2-b26ad0468610" providerId="ADAL" clId="{FD898CCB-BCE1-4567-A8A3-62D429B342E9}" dt="2019-12-06T07:32:56.069" v="126" actId="20577"/>
      <pc:docMkLst>
        <pc:docMk/>
      </pc:docMkLst>
      <pc:sldChg chg="addSp delSp modSp">
        <pc:chgData name="Rutger Haaze" userId="c8cc0352-55cb-4607-8de2-b26ad0468610" providerId="ADAL" clId="{FD898CCB-BCE1-4567-A8A3-62D429B342E9}" dt="2019-12-05T09:59:23.205" v="28" actId="403"/>
        <pc:sldMkLst>
          <pc:docMk/>
          <pc:sldMk cId="431671279" sldId="256"/>
        </pc:sldMkLst>
        <pc:spChg chg="mod">
          <ac:chgData name="Rutger Haaze" userId="c8cc0352-55cb-4607-8de2-b26ad0468610" providerId="ADAL" clId="{FD898CCB-BCE1-4567-A8A3-62D429B342E9}" dt="2019-12-05T09:58:50.574" v="5" actId="26606"/>
          <ac:spMkLst>
            <pc:docMk/>
            <pc:sldMk cId="431671279" sldId="256"/>
            <ac:spMk id="2" creationId="{B82CB0B8-F91C-41CC-B6A9-EA7E2340C160}"/>
          </ac:spMkLst>
        </pc:spChg>
        <pc:spChg chg="mod">
          <ac:chgData name="Rutger Haaze" userId="c8cc0352-55cb-4607-8de2-b26ad0468610" providerId="ADAL" clId="{FD898CCB-BCE1-4567-A8A3-62D429B342E9}" dt="2019-12-05T09:59:23.205" v="28" actId="403"/>
          <ac:spMkLst>
            <pc:docMk/>
            <pc:sldMk cId="431671279" sldId="256"/>
            <ac:spMk id="3" creationId="{F2895BF7-1700-49D3-94BB-AAC6A0F6755B}"/>
          </ac:spMkLst>
        </pc:spChg>
        <pc:spChg chg="del">
          <ac:chgData name="Rutger Haaze" userId="c8cc0352-55cb-4607-8de2-b26ad0468610" providerId="ADAL" clId="{FD898CCB-BCE1-4567-A8A3-62D429B342E9}" dt="2019-12-05T09:58:50.574" v="5" actId="26606"/>
          <ac:spMkLst>
            <pc:docMk/>
            <pc:sldMk cId="431671279" sldId="256"/>
            <ac:spMk id="71" creationId="{DFE6DBF9-94F5-4877-B532-D859966E9798}"/>
          </ac:spMkLst>
        </pc:spChg>
        <pc:spChg chg="del">
          <ac:chgData name="Rutger Haaze" userId="c8cc0352-55cb-4607-8de2-b26ad0468610" providerId="ADAL" clId="{FD898CCB-BCE1-4567-A8A3-62D429B342E9}" dt="2019-12-05T09:58:50.574" v="5" actId="26606"/>
          <ac:spMkLst>
            <pc:docMk/>
            <pc:sldMk cId="431671279" sldId="256"/>
            <ac:spMk id="75" creationId="{7A9A3980-304B-4116-B0FB-155B054B0DC8}"/>
          </ac:spMkLst>
        </pc:spChg>
        <pc:spChg chg="del">
          <ac:chgData name="Rutger Haaze" userId="c8cc0352-55cb-4607-8de2-b26ad0468610" providerId="ADAL" clId="{FD898CCB-BCE1-4567-A8A3-62D429B342E9}" dt="2019-12-05T09:58:50.574" v="5" actId="26606"/>
          <ac:spMkLst>
            <pc:docMk/>
            <pc:sldMk cId="431671279" sldId="256"/>
            <ac:spMk id="79" creationId="{D146040E-7E20-4B05-9660-47E254E1A4A8}"/>
          </ac:spMkLst>
        </pc:spChg>
        <pc:spChg chg="add">
          <ac:chgData name="Rutger Haaze" userId="c8cc0352-55cb-4607-8de2-b26ad0468610" providerId="ADAL" clId="{FD898CCB-BCE1-4567-A8A3-62D429B342E9}" dt="2019-12-05T09:58:50.574" v="5" actId="26606"/>
          <ac:spMkLst>
            <pc:docMk/>
            <pc:sldMk cId="431671279" sldId="256"/>
            <ac:spMk id="84" creationId="{DFE6DBF9-94F5-4877-B532-D859966E9798}"/>
          </ac:spMkLst>
        </pc:spChg>
        <pc:spChg chg="add">
          <ac:chgData name="Rutger Haaze" userId="c8cc0352-55cb-4607-8de2-b26ad0468610" providerId="ADAL" clId="{FD898CCB-BCE1-4567-A8A3-62D429B342E9}" dt="2019-12-05T09:58:50.574" v="5" actId="26606"/>
          <ac:spMkLst>
            <pc:docMk/>
            <pc:sldMk cId="431671279" sldId="256"/>
            <ac:spMk id="88" creationId="{7A9A3980-304B-4116-B0FB-155B054B0DC8}"/>
          </ac:spMkLst>
        </pc:spChg>
        <pc:spChg chg="add">
          <ac:chgData name="Rutger Haaze" userId="c8cc0352-55cb-4607-8de2-b26ad0468610" providerId="ADAL" clId="{FD898CCB-BCE1-4567-A8A3-62D429B342E9}" dt="2019-12-05T09:58:50.574" v="5" actId="26606"/>
          <ac:spMkLst>
            <pc:docMk/>
            <pc:sldMk cId="431671279" sldId="256"/>
            <ac:spMk id="92" creationId="{D146040E-7E20-4B05-9660-47E254E1A4A8}"/>
          </ac:spMkLst>
        </pc:spChg>
        <pc:picChg chg="del">
          <ac:chgData name="Rutger Haaze" userId="c8cc0352-55cb-4607-8de2-b26ad0468610" providerId="ADAL" clId="{FD898CCB-BCE1-4567-A8A3-62D429B342E9}" dt="2019-12-05T09:58:34.686" v="0" actId="478"/>
          <ac:picMkLst>
            <pc:docMk/>
            <pc:sldMk cId="431671279" sldId="256"/>
            <ac:picMk id="4" creationId="{235F8020-B112-44E5-9875-1B6A245C3426}"/>
          </ac:picMkLst>
        </pc:picChg>
        <pc:picChg chg="add mod">
          <ac:chgData name="Rutger Haaze" userId="c8cc0352-55cb-4607-8de2-b26ad0468610" providerId="ADAL" clId="{FD898CCB-BCE1-4567-A8A3-62D429B342E9}" dt="2019-12-05T09:58:50.574" v="5" actId="26606"/>
          <ac:picMkLst>
            <pc:docMk/>
            <pc:sldMk cId="431671279" sldId="256"/>
            <ac:picMk id="6" creationId="{9E62653B-F0E9-4977-8137-E98271929E19}"/>
          </ac:picMkLst>
        </pc:picChg>
        <pc:picChg chg="del">
          <ac:chgData name="Rutger Haaze" userId="c8cc0352-55cb-4607-8de2-b26ad0468610" providerId="ADAL" clId="{FD898CCB-BCE1-4567-A8A3-62D429B342E9}" dt="2019-12-05T09:58:50.574" v="5" actId="26606"/>
          <ac:picMkLst>
            <pc:docMk/>
            <pc:sldMk cId="431671279" sldId="256"/>
            <ac:picMk id="73" creationId="{65EBA155-CB71-48F7-8A85-0B293C773950}"/>
          </ac:picMkLst>
        </pc:picChg>
        <pc:picChg chg="del">
          <ac:chgData name="Rutger Haaze" userId="c8cc0352-55cb-4607-8de2-b26ad0468610" providerId="ADAL" clId="{FD898CCB-BCE1-4567-A8A3-62D429B342E9}" dt="2019-12-05T09:58:50.574" v="5" actId="26606"/>
          <ac:picMkLst>
            <pc:docMk/>
            <pc:sldMk cId="431671279" sldId="256"/>
            <ac:picMk id="77" creationId="{924FA7CC-8015-40C6-9D92-644E30DCCA6F}"/>
          </ac:picMkLst>
        </pc:picChg>
        <pc:picChg chg="add">
          <ac:chgData name="Rutger Haaze" userId="c8cc0352-55cb-4607-8de2-b26ad0468610" providerId="ADAL" clId="{FD898CCB-BCE1-4567-A8A3-62D429B342E9}" dt="2019-12-05T09:58:50.574" v="5" actId="26606"/>
          <ac:picMkLst>
            <pc:docMk/>
            <pc:sldMk cId="431671279" sldId="256"/>
            <ac:picMk id="86" creationId="{65EBA155-CB71-48F7-8A85-0B293C773950}"/>
          </ac:picMkLst>
        </pc:picChg>
        <pc:picChg chg="add">
          <ac:chgData name="Rutger Haaze" userId="c8cc0352-55cb-4607-8de2-b26ad0468610" providerId="ADAL" clId="{FD898CCB-BCE1-4567-A8A3-62D429B342E9}" dt="2019-12-05T09:58:50.574" v="5" actId="26606"/>
          <ac:picMkLst>
            <pc:docMk/>
            <pc:sldMk cId="431671279" sldId="256"/>
            <ac:picMk id="90" creationId="{924FA7CC-8015-40C6-9D92-644E30DCCA6F}"/>
          </ac:picMkLst>
        </pc:picChg>
      </pc:sldChg>
      <pc:sldChg chg="modSp">
        <pc:chgData name="Rutger Haaze" userId="c8cc0352-55cb-4607-8de2-b26ad0468610" providerId="ADAL" clId="{FD898CCB-BCE1-4567-A8A3-62D429B342E9}" dt="2019-12-06T07:32:56.069" v="126" actId="20577"/>
        <pc:sldMkLst>
          <pc:docMk/>
          <pc:sldMk cId="350872856" sldId="258"/>
        </pc:sldMkLst>
        <pc:spChg chg="mod">
          <ac:chgData name="Rutger Haaze" userId="c8cc0352-55cb-4607-8de2-b26ad0468610" providerId="ADAL" clId="{FD898CCB-BCE1-4567-A8A3-62D429B342E9}" dt="2019-12-06T07:32:56.069" v="126" actId="20577"/>
          <ac:spMkLst>
            <pc:docMk/>
            <pc:sldMk cId="350872856" sldId="258"/>
            <ac:spMk id="3" creationId="{A62341D0-93E8-4F5C-83A2-4D27D588E505}"/>
          </ac:spMkLst>
        </pc:spChg>
        <pc:spChg chg="mod">
          <ac:chgData name="Rutger Haaze" userId="c8cc0352-55cb-4607-8de2-b26ad0468610" providerId="ADAL" clId="{FD898CCB-BCE1-4567-A8A3-62D429B342E9}" dt="2019-12-05T10:00:43.966" v="111" actId="20577"/>
          <ac:spMkLst>
            <pc:docMk/>
            <pc:sldMk cId="350872856" sldId="258"/>
            <ac:spMk id="4" creationId="{D8225C6B-D8EA-480C-ABFE-1A1945FEAB4E}"/>
          </ac:spMkLst>
        </pc:spChg>
      </pc:sldChg>
      <pc:sldChg chg="addSp delSp modSp">
        <pc:chgData name="Rutger Haaze" userId="c8cc0352-55cb-4607-8de2-b26ad0468610" providerId="ADAL" clId="{FD898CCB-BCE1-4567-A8A3-62D429B342E9}" dt="2019-12-05T10:03:31.789" v="121" actId="14100"/>
        <pc:sldMkLst>
          <pc:docMk/>
          <pc:sldMk cId="2564317291" sldId="260"/>
        </pc:sldMkLst>
        <pc:spChg chg="add del mod">
          <ac:chgData name="Rutger Haaze" userId="c8cc0352-55cb-4607-8de2-b26ad0468610" providerId="ADAL" clId="{FD898CCB-BCE1-4567-A8A3-62D429B342E9}" dt="2019-12-05T10:03:10.190" v="114" actId="931"/>
          <ac:spMkLst>
            <pc:docMk/>
            <pc:sldMk cId="2564317291" sldId="260"/>
            <ac:spMk id="4" creationId="{2875C56E-16FA-4C45-BE80-54E1DC88F48C}"/>
          </ac:spMkLst>
        </pc:spChg>
        <pc:picChg chg="add mod">
          <ac:chgData name="Rutger Haaze" userId="c8cc0352-55cb-4607-8de2-b26ad0468610" providerId="ADAL" clId="{FD898CCB-BCE1-4567-A8A3-62D429B342E9}" dt="2019-12-05T10:03:31.789" v="121" actId="14100"/>
          <ac:picMkLst>
            <pc:docMk/>
            <pc:sldMk cId="2564317291" sldId="260"/>
            <ac:picMk id="6" creationId="{BC4A354D-1FCC-4140-B42A-1C5428982737}"/>
          </ac:picMkLst>
        </pc:picChg>
        <pc:picChg chg="del">
          <ac:chgData name="Rutger Haaze" userId="c8cc0352-55cb-4607-8de2-b26ad0468610" providerId="ADAL" clId="{FD898CCB-BCE1-4567-A8A3-62D429B342E9}" dt="2019-12-05T10:02:49.934" v="112" actId="478"/>
          <ac:picMkLst>
            <pc:docMk/>
            <pc:sldMk cId="2564317291" sldId="260"/>
            <ac:picMk id="7" creationId="{65E5FE04-822E-4AA1-B92C-C7E70EC2729F}"/>
          </ac:picMkLst>
        </pc:picChg>
        <pc:picChg chg="del">
          <ac:chgData name="Rutger Haaze" userId="c8cc0352-55cb-4607-8de2-b26ad0468610" providerId="ADAL" clId="{FD898CCB-BCE1-4567-A8A3-62D429B342E9}" dt="2019-12-05T10:02:55.167" v="113" actId="478"/>
          <ac:picMkLst>
            <pc:docMk/>
            <pc:sldMk cId="2564317291" sldId="260"/>
            <ac:picMk id="9" creationId="{CD42C552-4993-47A3-A3D0-20EE0C335D8E}"/>
          </ac:picMkLst>
        </pc:picChg>
        <pc:picChg chg="add mod">
          <ac:chgData name="Rutger Haaze" userId="c8cc0352-55cb-4607-8de2-b26ad0468610" providerId="ADAL" clId="{FD898CCB-BCE1-4567-A8A3-62D429B342E9}" dt="2019-12-05T10:03:26.705" v="119" actId="1076"/>
          <ac:picMkLst>
            <pc:docMk/>
            <pc:sldMk cId="2564317291" sldId="260"/>
            <ac:picMk id="10" creationId="{5D283229-C34A-43F4-BBC8-AF2842500FEE}"/>
          </ac:picMkLst>
        </pc:picChg>
      </pc:sldChg>
    </pc:docChg>
  </pc:docChgLst>
  <pc:docChgLst>
    <pc:chgData name="Rutger Haaze" userId="c8cc0352-55cb-4607-8de2-b26ad0468610" providerId="ADAL" clId="{B57250FC-C0FB-4459-93A2-7F03B227FBCF}"/>
    <pc:docChg chg="undo custSel addSld delSld modSld">
      <pc:chgData name="Rutger Haaze" userId="c8cc0352-55cb-4607-8de2-b26ad0468610" providerId="ADAL" clId="{B57250FC-C0FB-4459-93A2-7F03B227FBCF}" dt="2020-01-16T12:00:00.447" v="2381" actId="20577"/>
      <pc:docMkLst>
        <pc:docMk/>
      </pc:docMkLst>
      <pc:sldChg chg="addSp delSp modSp">
        <pc:chgData name="Rutger Haaze" userId="c8cc0352-55cb-4607-8de2-b26ad0468610" providerId="ADAL" clId="{B57250FC-C0FB-4459-93A2-7F03B227FBCF}" dt="2020-01-16T10:17:01.610" v="1111" actId="1076"/>
        <pc:sldMkLst>
          <pc:docMk/>
          <pc:sldMk cId="431671279" sldId="256"/>
        </pc:sldMkLst>
        <pc:spChg chg="mod">
          <ac:chgData name="Rutger Haaze" userId="c8cc0352-55cb-4607-8de2-b26ad0468610" providerId="ADAL" clId="{B57250FC-C0FB-4459-93A2-7F03B227FBCF}" dt="2020-01-16T08:55:42.813" v="39" actId="20577"/>
          <ac:spMkLst>
            <pc:docMk/>
            <pc:sldMk cId="431671279" sldId="256"/>
            <ac:spMk id="2" creationId="{B82CB0B8-F91C-41CC-B6A9-EA7E2340C160}"/>
          </ac:spMkLst>
        </pc:spChg>
        <pc:spChg chg="mod">
          <ac:chgData name="Rutger Haaze" userId="c8cc0352-55cb-4607-8de2-b26ad0468610" providerId="ADAL" clId="{B57250FC-C0FB-4459-93A2-7F03B227FBCF}" dt="2020-01-16T10:15:17.009" v="1107" actId="115"/>
          <ac:spMkLst>
            <pc:docMk/>
            <pc:sldMk cId="431671279" sldId="256"/>
            <ac:spMk id="3" creationId="{F2895BF7-1700-49D3-94BB-AAC6A0F6755B}"/>
          </ac:spMkLst>
        </pc:spChg>
        <pc:picChg chg="add mod">
          <ac:chgData name="Rutger Haaze" userId="c8cc0352-55cb-4607-8de2-b26ad0468610" providerId="ADAL" clId="{B57250FC-C0FB-4459-93A2-7F03B227FBCF}" dt="2020-01-16T10:17:01.610" v="1111" actId="1076"/>
          <ac:picMkLst>
            <pc:docMk/>
            <pc:sldMk cId="431671279" sldId="256"/>
            <ac:picMk id="4" creationId="{503B6B94-3625-447B-ADC3-75E3C3BE06C8}"/>
          </ac:picMkLst>
        </pc:picChg>
        <pc:picChg chg="del mod">
          <ac:chgData name="Rutger Haaze" userId="c8cc0352-55cb-4607-8de2-b26ad0468610" providerId="ADAL" clId="{B57250FC-C0FB-4459-93A2-7F03B227FBCF}" dt="2020-01-16T08:53:12.778" v="2" actId="478"/>
          <ac:picMkLst>
            <pc:docMk/>
            <pc:sldMk cId="431671279" sldId="256"/>
            <ac:picMk id="6" creationId="{9E62653B-F0E9-4977-8137-E98271929E19}"/>
          </ac:picMkLst>
        </pc:picChg>
      </pc:sldChg>
      <pc:sldChg chg="addSp delSp modSp">
        <pc:chgData name="Rutger Haaze" userId="c8cc0352-55cb-4607-8de2-b26ad0468610" providerId="ADAL" clId="{B57250FC-C0FB-4459-93A2-7F03B227FBCF}" dt="2020-01-16T11:55:46.242" v="2306" actId="20577"/>
        <pc:sldMkLst>
          <pc:docMk/>
          <pc:sldMk cId="3753025610" sldId="257"/>
        </pc:sldMkLst>
        <pc:spChg chg="mod">
          <ac:chgData name="Rutger Haaze" userId="c8cc0352-55cb-4607-8de2-b26ad0468610" providerId="ADAL" clId="{B57250FC-C0FB-4459-93A2-7F03B227FBCF}" dt="2020-01-16T11:55:46.242" v="2306" actId="20577"/>
          <ac:spMkLst>
            <pc:docMk/>
            <pc:sldMk cId="3753025610" sldId="257"/>
            <ac:spMk id="3" creationId="{D9298A98-96D7-4682-A78C-3E5DCD70C8B9}"/>
          </ac:spMkLst>
        </pc:spChg>
        <pc:spChg chg="add del mod">
          <ac:chgData name="Rutger Haaze" userId="c8cc0352-55cb-4607-8de2-b26ad0468610" providerId="ADAL" clId="{B57250FC-C0FB-4459-93A2-7F03B227FBCF}" dt="2020-01-16T09:55:20.469" v="520"/>
          <ac:spMkLst>
            <pc:docMk/>
            <pc:sldMk cId="3753025610" sldId="257"/>
            <ac:spMk id="7" creationId="{67526CD9-93B4-41B5-B9F0-9C3747AB7E8E}"/>
          </ac:spMkLst>
        </pc:spChg>
        <pc:spChg chg="add mod">
          <ac:chgData name="Rutger Haaze" userId="c8cc0352-55cb-4607-8de2-b26ad0468610" providerId="ADAL" clId="{B57250FC-C0FB-4459-93A2-7F03B227FBCF}" dt="2020-01-16T10:35:44.375" v="1612" actId="1076"/>
          <ac:spMkLst>
            <pc:docMk/>
            <pc:sldMk cId="3753025610" sldId="257"/>
            <ac:spMk id="10" creationId="{244C3027-D222-45D0-A429-C7A7C2804364}"/>
          </ac:spMkLst>
        </pc:spChg>
        <pc:spChg chg="add mod">
          <ac:chgData name="Rutger Haaze" userId="c8cc0352-55cb-4607-8de2-b26ad0468610" providerId="ADAL" clId="{B57250FC-C0FB-4459-93A2-7F03B227FBCF}" dt="2020-01-16T10:35:36.772" v="1611" actId="207"/>
          <ac:spMkLst>
            <pc:docMk/>
            <pc:sldMk cId="3753025610" sldId="257"/>
            <ac:spMk id="11" creationId="{BFB6D808-C2E5-4146-AE48-B8DC60BE067F}"/>
          </ac:spMkLst>
        </pc:spChg>
        <pc:picChg chg="add mod modCrop">
          <ac:chgData name="Rutger Haaze" userId="c8cc0352-55cb-4607-8de2-b26ad0468610" providerId="ADAL" clId="{B57250FC-C0FB-4459-93A2-7F03B227FBCF}" dt="2020-01-16T10:33:45.488" v="1576" actId="1076"/>
          <ac:picMkLst>
            <pc:docMk/>
            <pc:sldMk cId="3753025610" sldId="257"/>
            <ac:picMk id="5" creationId="{CB2335EB-6028-4849-A326-1B317F3495BB}"/>
          </ac:picMkLst>
        </pc:picChg>
        <pc:picChg chg="del">
          <ac:chgData name="Rutger Haaze" userId="c8cc0352-55cb-4607-8de2-b26ad0468610" providerId="ADAL" clId="{B57250FC-C0FB-4459-93A2-7F03B227FBCF}" dt="2020-01-16T08:54:34.466" v="7" actId="478"/>
          <ac:picMkLst>
            <pc:docMk/>
            <pc:sldMk cId="3753025610" sldId="257"/>
            <ac:picMk id="6" creationId="{0F51CA84-0B00-4022-9778-E4D2DA5C431E}"/>
          </ac:picMkLst>
        </pc:picChg>
        <pc:picChg chg="add mod modCrop">
          <ac:chgData name="Rutger Haaze" userId="c8cc0352-55cb-4607-8de2-b26ad0468610" providerId="ADAL" clId="{B57250FC-C0FB-4459-93A2-7F03B227FBCF}" dt="2020-01-16T10:33:32.896" v="1575" actId="1076"/>
          <ac:picMkLst>
            <pc:docMk/>
            <pc:sldMk cId="3753025610" sldId="257"/>
            <ac:picMk id="9" creationId="{B211ADB7-9DAD-4432-B69C-D0CEB473F51D}"/>
          </ac:picMkLst>
        </pc:picChg>
      </pc:sldChg>
      <pc:sldChg chg="addSp delSp modSp">
        <pc:chgData name="Rutger Haaze" userId="c8cc0352-55cb-4607-8de2-b26ad0468610" providerId="ADAL" clId="{B57250FC-C0FB-4459-93A2-7F03B227FBCF}" dt="2020-01-16T12:00:00.447" v="2381" actId="20577"/>
        <pc:sldMkLst>
          <pc:docMk/>
          <pc:sldMk cId="350872856" sldId="258"/>
        </pc:sldMkLst>
        <pc:spChg chg="mod">
          <ac:chgData name="Rutger Haaze" userId="c8cc0352-55cb-4607-8de2-b26ad0468610" providerId="ADAL" clId="{B57250FC-C0FB-4459-93A2-7F03B227FBCF}" dt="2020-01-16T09:58:42.775" v="590" actId="20577"/>
          <ac:spMkLst>
            <pc:docMk/>
            <pc:sldMk cId="350872856" sldId="258"/>
            <ac:spMk id="2" creationId="{9A8014A1-2855-49DD-ADA3-AE4D09CA8A41}"/>
          </ac:spMkLst>
        </pc:spChg>
        <pc:spChg chg="del mod">
          <ac:chgData name="Rutger Haaze" userId="c8cc0352-55cb-4607-8de2-b26ad0468610" providerId="ADAL" clId="{B57250FC-C0FB-4459-93A2-7F03B227FBCF}" dt="2020-01-16T09:59:31.250" v="611" actId="478"/>
          <ac:spMkLst>
            <pc:docMk/>
            <pc:sldMk cId="350872856" sldId="258"/>
            <ac:spMk id="3" creationId="{A62341D0-93E8-4F5C-83A2-4D27D588E505}"/>
          </ac:spMkLst>
        </pc:spChg>
        <pc:spChg chg="mod">
          <ac:chgData name="Rutger Haaze" userId="c8cc0352-55cb-4607-8de2-b26ad0468610" providerId="ADAL" clId="{B57250FC-C0FB-4459-93A2-7F03B227FBCF}" dt="2020-01-16T10:23:34.864" v="1422" actId="20577"/>
          <ac:spMkLst>
            <pc:docMk/>
            <pc:sldMk cId="350872856" sldId="258"/>
            <ac:spMk id="4" creationId="{D8225C6B-D8EA-480C-ABFE-1A1945FEAB4E}"/>
          </ac:spMkLst>
        </pc:spChg>
        <pc:spChg chg="add del mod">
          <ac:chgData name="Rutger Haaze" userId="c8cc0352-55cb-4607-8de2-b26ad0468610" providerId="ADAL" clId="{B57250FC-C0FB-4459-93A2-7F03B227FBCF}" dt="2020-01-16T09:59:02.872" v="593"/>
          <ac:spMkLst>
            <pc:docMk/>
            <pc:sldMk cId="350872856" sldId="258"/>
            <ac:spMk id="5" creationId="{56B82E0F-5714-4CD9-98B7-F3866F13A619}"/>
          </ac:spMkLst>
        </pc:spChg>
        <pc:spChg chg="add del mod">
          <ac:chgData name="Rutger Haaze" userId="c8cc0352-55cb-4607-8de2-b26ad0468610" providerId="ADAL" clId="{B57250FC-C0FB-4459-93A2-7F03B227FBCF}" dt="2020-01-16T10:00:36.283" v="630" actId="478"/>
          <ac:spMkLst>
            <pc:docMk/>
            <pc:sldMk cId="350872856" sldId="258"/>
            <ac:spMk id="6" creationId="{7196D655-98FA-4866-B80C-FA3CEF44C8FE}"/>
          </ac:spMkLst>
        </pc:spChg>
        <pc:spChg chg="add del mod">
          <ac:chgData name="Rutger Haaze" userId="c8cc0352-55cb-4607-8de2-b26ad0468610" providerId="ADAL" clId="{B57250FC-C0FB-4459-93A2-7F03B227FBCF}" dt="2020-01-16T09:59:34.566" v="612" actId="478"/>
          <ac:spMkLst>
            <pc:docMk/>
            <pc:sldMk cId="350872856" sldId="258"/>
            <ac:spMk id="8" creationId="{ACE67098-ADFF-45AB-9243-CD267D5B4B0E}"/>
          </ac:spMkLst>
        </pc:spChg>
        <pc:spChg chg="add mod">
          <ac:chgData name="Rutger Haaze" userId="c8cc0352-55cb-4607-8de2-b26ad0468610" providerId="ADAL" clId="{B57250FC-C0FB-4459-93A2-7F03B227FBCF}" dt="2020-01-16T10:40:08.265" v="1872" actId="20577"/>
          <ac:spMkLst>
            <pc:docMk/>
            <pc:sldMk cId="350872856" sldId="258"/>
            <ac:spMk id="9" creationId="{C5C57A8C-5D47-4F86-86B2-B37B00766DD7}"/>
          </ac:spMkLst>
        </pc:spChg>
        <pc:spChg chg="add mod">
          <ac:chgData name="Rutger Haaze" userId="c8cc0352-55cb-4607-8de2-b26ad0468610" providerId="ADAL" clId="{B57250FC-C0FB-4459-93A2-7F03B227FBCF}" dt="2020-01-16T12:00:00.447" v="2381" actId="20577"/>
          <ac:spMkLst>
            <pc:docMk/>
            <pc:sldMk cId="350872856" sldId="258"/>
            <ac:spMk id="10" creationId="{A08A8E03-0317-4EBD-A978-BA8A357A41D9}"/>
          </ac:spMkLst>
        </pc:spChg>
        <pc:spChg chg="add del mod">
          <ac:chgData name="Rutger Haaze" userId="c8cc0352-55cb-4607-8de2-b26ad0468610" providerId="ADAL" clId="{B57250FC-C0FB-4459-93A2-7F03B227FBCF}" dt="2020-01-16T10:39:36.748" v="1856" actId="478"/>
          <ac:spMkLst>
            <pc:docMk/>
            <pc:sldMk cId="350872856" sldId="258"/>
            <ac:spMk id="11" creationId="{C11153D5-1DC8-4256-BB90-7F62D997F50C}"/>
          </ac:spMkLst>
        </pc:spChg>
      </pc:sldChg>
      <pc:sldChg chg="addSp delSp modSp">
        <pc:chgData name="Rutger Haaze" userId="c8cc0352-55cb-4607-8de2-b26ad0468610" providerId="ADAL" clId="{B57250FC-C0FB-4459-93A2-7F03B227FBCF}" dt="2020-01-16T10:37:09.205" v="1789" actId="478"/>
        <pc:sldMkLst>
          <pc:docMk/>
          <pc:sldMk cId="2564317291" sldId="260"/>
        </pc:sldMkLst>
        <pc:spChg chg="mod">
          <ac:chgData name="Rutger Haaze" userId="c8cc0352-55cb-4607-8de2-b26ad0468610" providerId="ADAL" clId="{B57250FC-C0FB-4459-93A2-7F03B227FBCF}" dt="2020-01-16T10:23:43.907" v="1434" actId="20577"/>
          <ac:spMkLst>
            <pc:docMk/>
            <pc:sldMk cId="2564317291" sldId="260"/>
            <ac:spMk id="2" creationId="{FDBC135A-56E3-42CC-BBEE-56E89AB0B773}"/>
          </ac:spMkLst>
        </pc:spChg>
        <pc:spChg chg="add del mod">
          <ac:chgData name="Rutger Haaze" userId="c8cc0352-55cb-4607-8de2-b26ad0468610" providerId="ADAL" clId="{B57250FC-C0FB-4459-93A2-7F03B227FBCF}" dt="2020-01-16T10:37:09.205" v="1789" actId="478"/>
          <ac:spMkLst>
            <pc:docMk/>
            <pc:sldMk cId="2564317291" sldId="260"/>
            <ac:spMk id="4" creationId="{43E6237E-F67D-4F0A-85DF-CD5C778BB57F}"/>
          </ac:spMkLst>
        </pc:spChg>
        <pc:picChg chg="del">
          <ac:chgData name="Rutger Haaze" userId="c8cc0352-55cb-4607-8de2-b26ad0468610" providerId="ADAL" clId="{B57250FC-C0FB-4459-93A2-7F03B227FBCF}" dt="2020-01-16T08:54:48.337" v="12" actId="478"/>
          <ac:picMkLst>
            <pc:docMk/>
            <pc:sldMk cId="2564317291" sldId="260"/>
            <ac:picMk id="6" creationId="{BC4A354D-1FCC-4140-B42A-1C5428982737}"/>
          </ac:picMkLst>
        </pc:picChg>
        <pc:picChg chg="del">
          <ac:chgData name="Rutger Haaze" userId="c8cc0352-55cb-4607-8de2-b26ad0468610" providerId="ADAL" clId="{B57250FC-C0FB-4459-93A2-7F03B227FBCF}" dt="2020-01-16T08:54:47.387" v="11" actId="478"/>
          <ac:picMkLst>
            <pc:docMk/>
            <pc:sldMk cId="2564317291" sldId="260"/>
            <ac:picMk id="10" creationId="{5D283229-C34A-43F4-BBC8-AF2842500FEE}"/>
          </ac:picMkLst>
        </pc:picChg>
      </pc:sldChg>
      <pc:sldChg chg="addSp delSp modSp add">
        <pc:chgData name="Rutger Haaze" userId="c8cc0352-55cb-4607-8de2-b26ad0468610" providerId="ADAL" clId="{B57250FC-C0FB-4459-93A2-7F03B227FBCF}" dt="2020-01-16T11:53:54.463" v="2205" actId="20577"/>
        <pc:sldMkLst>
          <pc:docMk/>
          <pc:sldMk cId="294859702" sldId="261"/>
        </pc:sldMkLst>
        <pc:spChg chg="mod">
          <ac:chgData name="Rutger Haaze" userId="c8cc0352-55cb-4607-8de2-b26ad0468610" providerId="ADAL" clId="{B57250FC-C0FB-4459-93A2-7F03B227FBCF}" dt="2020-01-16T10:28:30.206" v="1533" actId="20577"/>
          <ac:spMkLst>
            <pc:docMk/>
            <pc:sldMk cId="294859702" sldId="261"/>
            <ac:spMk id="2" creationId="{E78095EE-1AE3-4274-8175-3E80B3C2A849}"/>
          </ac:spMkLst>
        </pc:spChg>
        <pc:spChg chg="mod">
          <ac:chgData name="Rutger Haaze" userId="c8cc0352-55cb-4607-8de2-b26ad0468610" providerId="ADAL" clId="{B57250FC-C0FB-4459-93A2-7F03B227FBCF}" dt="2020-01-16T11:53:54.463" v="2205" actId="20577"/>
          <ac:spMkLst>
            <pc:docMk/>
            <pc:sldMk cId="294859702" sldId="261"/>
            <ac:spMk id="3" creationId="{2F1E38A0-861F-4665-B89A-D4069488A4CB}"/>
          </ac:spMkLst>
        </pc:spChg>
        <pc:picChg chg="add mod modCrop">
          <ac:chgData name="Rutger Haaze" userId="c8cc0352-55cb-4607-8de2-b26ad0468610" providerId="ADAL" clId="{B57250FC-C0FB-4459-93A2-7F03B227FBCF}" dt="2020-01-16T10:32:03.700" v="1559" actId="1076"/>
          <ac:picMkLst>
            <pc:docMk/>
            <pc:sldMk cId="294859702" sldId="261"/>
            <ac:picMk id="4" creationId="{44CE6B65-5E25-4768-A6B4-309B5BE64A34}"/>
          </ac:picMkLst>
        </pc:picChg>
        <pc:picChg chg="add del mod modCrop">
          <ac:chgData name="Rutger Haaze" userId="c8cc0352-55cb-4607-8de2-b26ad0468610" providerId="ADAL" clId="{B57250FC-C0FB-4459-93A2-7F03B227FBCF}" dt="2020-01-16T10:31:10.700" v="1551" actId="478"/>
          <ac:picMkLst>
            <pc:docMk/>
            <pc:sldMk cId="294859702" sldId="261"/>
            <ac:picMk id="5" creationId="{7AF222E5-F08F-470C-A452-9C2F4081D08A}"/>
          </ac:picMkLst>
        </pc:picChg>
        <pc:picChg chg="add mod modCrop">
          <ac:chgData name="Rutger Haaze" userId="c8cc0352-55cb-4607-8de2-b26ad0468610" providerId="ADAL" clId="{B57250FC-C0FB-4459-93A2-7F03B227FBCF}" dt="2020-01-16T11:53:20.436" v="2203" actId="1035"/>
          <ac:picMkLst>
            <pc:docMk/>
            <pc:sldMk cId="294859702" sldId="261"/>
            <ac:picMk id="6" creationId="{168549A0-4C7C-4BAC-8DDC-59B9D822BA83}"/>
          </ac:picMkLst>
        </pc:picChg>
      </pc:sldChg>
      <pc:sldChg chg="add del">
        <pc:chgData name="Rutger Haaze" userId="c8cc0352-55cb-4607-8de2-b26ad0468610" providerId="ADAL" clId="{B57250FC-C0FB-4459-93A2-7F03B227FBCF}" dt="2020-01-16T11:41:27.902" v="2041" actId="2696"/>
        <pc:sldMkLst>
          <pc:docMk/>
          <pc:sldMk cId="3438197676" sldId="262"/>
        </pc:sldMkLst>
      </pc:sldChg>
    </pc:docChg>
  </pc:docChgLst>
  <pc:docChgLst>
    <pc:chgData name="Rutger Haaze" userId="c8cc0352-55cb-4607-8de2-b26ad0468610" providerId="ADAL" clId="{3568543F-CD67-4B3D-9BEF-88D34B25158A}"/>
    <pc:docChg chg="custSel modSld">
      <pc:chgData name="Rutger Haaze" userId="c8cc0352-55cb-4607-8de2-b26ad0468610" providerId="ADAL" clId="{3568543F-CD67-4B3D-9BEF-88D34B25158A}" dt="2019-12-09T11:55:22.051" v="113" actId="20577"/>
      <pc:docMkLst>
        <pc:docMk/>
      </pc:docMkLst>
      <pc:sldChg chg="modSp">
        <pc:chgData name="Rutger Haaze" userId="c8cc0352-55cb-4607-8de2-b26ad0468610" providerId="ADAL" clId="{3568543F-CD67-4B3D-9BEF-88D34B25158A}" dt="2019-12-09T11:55:22.051" v="113" actId="20577"/>
        <pc:sldMkLst>
          <pc:docMk/>
          <pc:sldMk cId="431671279" sldId="256"/>
        </pc:sldMkLst>
        <pc:spChg chg="mod">
          <ac:chgData name="Rutger Haaze" userId="c8cc0352-55cb-4607-8de2-b26ad0468610" providerId="ADAL" clId="{3568543F-CD67-4B3D-9BEF-88D34B25158A}" dt="2019-12-09T11:55:22.051" v="113" actId="20577"/>
          <ac:spMkLst>
            <pc:docMk/>
            <pc:sldMk cId="431671279" sldId="256"/>
            <ac:spMk id="2" creationId="{B82CB0B8-F91C-41CC-B6A9-EA7E2340C160}"/>
          </ac:spMkLst>
        </pc:spChg>
      </pc:sldChg>
      <pc:sldChg chg="modSp">
        <pc:chgData name="Rutger Haaze" userId="c8cc0352-55cb-4607-8de2-b26ad0468610" providerId="ADAL" clId="{3568543F-CD67-4B3D-9BEF-88D34B25158A}" dt="2019-12-09T11:49:03.804" v="89" actId="20577"/>
        <pc:sldMkLst>
          <pc:docMk/>
          <pc:sldMk cId="350872856" sldId="258"/>
        </pc:sldMkLst>
        <pc:spChg chg="mod">
          <ac:chgData name="Rutger Haaze" userId="c8cc0352-55cb-4607-8de2-b26ad0468610" providerId="ADAL" clId="{3568543F-CD67-4B3D-9BEF-88D34B25158A}" dt="2019-12-09T11:49:03.804" v="89" actId="20577"/>
          <ac:spMkLst>
            <pc:docMk/>
            <pc:sldMk cId="350872856" sldId="258"/>
            <ac:spMk id="4" creationId="{D8225C6B-D8EA-480C-ABFE-1A1945FEAB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1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2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956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65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8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44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77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98FF962-DBFE-43EB-92C0-9EEFC6B787A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8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4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7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0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5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FF962-DBFE-43EB-92C0-9EEFC6B787A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5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DFE6DBF9-94F5-4877-B532-D859966E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5EBA155-CB71-48F7-8A85-0B293C773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7A9A3980-304B-4116-B0FB-155B054B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924FA7CC-8015-40C6-9D92-644E30DCC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D146040E-7E20-4B05-9660-47E254E1A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2CB0B8-F91C-41CC-B6A9-EA7E2340C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6752110" cy="1373070"/>
          </a:xfrm>
        </p:spPr>
        <p:txBody>
          <a:bodyPr anchor="ctr">
            <a:normAutofit/>
          </a:bodyPr>
          <a:lstStyle/>
          <a:p>
            <a:r>
              <a:rPr lang="en-US" sz="3800" dirty="0">
                <a:latin typeface="Arial Black" panose="020B0A04020102020204" pitchFamily="34" charset="0"/>
              </a:rPr>
              <a:t>Project Holland Aviation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2895BF7-1700-49D3-94BB-AAC6A0F67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250411"/>
            <a:ext cx="6752110" cy="24170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u="sng" dirty="0" err="1"/>
              <a:t>Projectleden</a:t>
            </a:r>
            <a:r>
              <a:rPr lang="en-US" sz="1600" u="sng" dirty="0"/>
              <a:t>:</a:t>
            </a:r>
          </a:p>
          <a:p>
            <a:r>
              <a:rPr lang="en-US" sz="1600" dirty="0"/>
              <a:t>Rutger Haaze</a:t>
            </a:r>
          </a:p>
          <a:p>
            <a:r>
              <a:rPr lang="en-US" sz="1600" dirty="0"/>
              <a:t>Tristan </a:t>
            </a:r>
            <a:r>
              <a:rPr lang="en-US" sz="1600" dirty="0" err="1"/>
              <a:t>Lubreyere</a:t>
            </a:r>
            <a:endParaRPr lang="en-US" sz="1600" dirty="0"/>
          </a:p>
          <a:p>
            <a:r>
              <a:rPr lang="en-US" sz="1600" dirty="0"/>
              <a:t>Veerle Geysels</a:t>
            </a:r>
          </a:p>
          <a:p>
            <a:r>
              <a:rPr lang="en-US" sz="1600" dirty="0" err="1"/>
              <a:t>Jeriel</a:t>
            </a:r>
            <a:r>
              <a:rPr lang="en-US" sz="1600" dirty="0"/>
              <a:t> De Wilde</a:t>
            </a:r>
          </a:p>
          <a:p>
            <a:r>
              <a:rPr lang="en-US" sz="1600" dirty="0"/>
              <a:t>Daan Spoor</a:t>
            </a:r>
          </a:p>
          <a:p>
            <a:r>
              <a:rPr lang="en-US" sz="1600" dirty="0"/>
              <a:t>Merlijn Voskamp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03B6B94-3625-447B-ADC3-75E3C3BE0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397" y="2043568"/>
            <a:ext cx="39147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7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59D4D-604C-4171-883B-D417D1A6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Het project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298A98-96D7-4682-A78C-3E5DCD70C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549152" cy="3599316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nl-NL" dirty="0"/>
              <a:t>De opdracht: </a:t>
            </a:r>
          </a:p>
          <a:p>
            <a:pPr marL="0" indent="0" fontAlgn="base">
              <a:buNone/>
            </a:pPr>
            <a:r>
              <a:rPr lang="nl-NL" sz="1800" dirty="0"/>
              <a:t>-De klant wilt een lichtkruis om </a:t>
            </a:r>
            <a:r>
              <a:rPr lang="nl-NL" sz="1800" dirty="0" err="1"/>
              <a:t>landings</a:t>
            </a:r>
            <a:r>
              <a:rPr lang="nl-NL" sz="1800" dirty="0"/>
              <a:t> banen af te kunnen sluiten voor inkomende luchtverkeer.</a:t>
            </a:r>
          </a:p>
          <a:p>
            <a:pPr marL="0" indent="0" fontAlgn="base">
              <a:buNone/>
            </a:pPr>
            <a:r>
              <a:rPr lang="nl-NL" dirty="0"/>
              <a:t>Eisen:</a:t>
            </a:r>
          </a:p>
          <a:p>
            <a:pPr marL="0" indent="0" fontAlgn="base">
              <a:buNone/>
            </a:pPr>
            <a:r>
              <a:rPr lang="nl-NL" sz="1800" dirty="0"/>
              <a:t>-Opvouwbaar kruis</a:t>
            </a:r>
          </a:p>
          <a:p>
            <a:pPr marL="0" indent="0" fontAlgn="base">
              <a:buNone/>
            </a:pPr>
            <a:r>
              <a:rPr lang="nl-NL" sz="1800" dirty="0"/>
              <a:t>-</a:t>
            </a:r>
            <a:r>
              <a:rPr lang="nl-NL" sz="1800" dirty="0" err="1"/>
              <a:t>Opbouwbaar</a:t>
            </a:r>
            <a:r>
              <a:rPr lang="nl-NL" sz="1800" dirty="0"/>
              <a:t> door één persoon</a:t>
            </a:r>
          </a:p>
          <a:p>
            <a:pPr marL="0" indent="0" fontAlgn="base">
              <a:buNone/>
            </a:pPr>
            <a:r>
              <a:rPr lang="nl-NL" sz="1800" dirty="0"/>
              <a:t>-Interne stroomvoorziening</a:t>
            </a:r>
          </a:p>
          <a:p>
            <a:pPr marL="0" indent="0" fontAlgn="base">
              <a:buNone/>
            </a:pPr>
            <a:r>
              <a:rPr lang="nl-NL" sz="1800" dirty="0"/>
              <a:t>-Moet passen op bestaande kar</a:t>
            </a:r>
          </a:p>
          <a:p>
            <a:pPr marL="0" indent="0" fontAlgn="base">
              <a:buNone/>
            </a:pPr>
            <a:r>
              <a:rPr lang="nl-NL" sz="1800" dirty="0"/>
              <a:t>-Moet als minimum middelzware weersomstandigheden kunnen </a:t>
            </a:r>
            <a:r>
              <a:rPr lang="nl-NL" sz="1800" dirty="0" err="1"/>
              <a:t>weeerstaan</a:t>
            </a:r>
            <a:r>
              <a:rPr lang="nl-NL" sz="1800" dirty="0"/>
              <a:t>.</a:t>
            </a:r>
          </a:p>
          <a:p>
            <a:pPr marL="457200" lvl="1" indent="0">
              <a:buNone/>
            </a:pPr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B2335EB-6028-4849-A326-1B317F3495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t="14582" r="1852" b="29445"/>
          <a:stretch/>
        </p:blipFill>
        <p:spPr>
          <a:xfrm rot="16200000">
            <a:off x="7300886" y="397993"/>
            <a:ext cx="3054845" cy="3197669"/>
          </a:xfrm>
          <a:prstGeom prst="rect">
            <a:avLst/>
          </a:prstGeom>
        </p:spPr>
      </p:pic>
      <p:pic>
        <p:nvPicPr>
          <p:cNvPr id="9" name="Afbeelding 8" descr="Afbeelding met whiteboard, tekst&#10;&#10;Automatisch gegenereerde beschrijving">
            <a:extLst>
              <a:ext uri="{FF2B5EF4-FFF2-40B4-BE49-F238E27FC236}">
                <a16:creationId xmlns:a16="http://schemas.microsoft.com/office/drawing/2014/main" id="{B211ADB7-9DAD-4432-B69C-D0CEB473F5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" t="13441" r="4125" b="10983"/>
          <a:stretch/>
        </p:blipFill>
        <p:spPr>
          <a:xfrm rot="16200000">
            <a:off x="7884795" y="2982475"/>
            <a:ext cx="3060843" cy="4371485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244C3027-D222-45D0-A429-C7A7C2804364}"/>
              </a:ext>
            </a:extLst>
          </p:cNvPr>
          <p:cNvSpPr txBox="1"/>
          <p:nvPr/>
        </p:nvSpPr>
        <p:spPr>
          <a:xfrm>
            <a:off x="7236709" y="3657625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 Kar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BFB6D808-C2E5-4146-AE48-B8DC60BE067F}"/>
              </a:ext>
            </a:extLst>
          </p:cNvPr>
          <p:cNvSpPr txBox="1"/>
          <p:nvPr/>
        </p:nvSpPr>
        <p:spPr>
          <a:xfrm>
            <a:off x="7229474" y="511789"/>
            <a:ext cx="221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Concept </a:t>
            </a:r>
            <a:r>
              <a:rPr lang="en-US" dirty="0" err="1"/>
              <a:t>Tekening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2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095EE-1AE3-4274-8175-3E80B3C2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1E38A0-861F-4665-B89A-D4069488A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223328" cy="3599316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samenwerking</a:t>
            </a:r>
            <a:r>
              <a:rPr lang="en-US" dirty="0"/>
              <a:t> met </a:t>
            </a:r>
            <a:r>
              <a:rPr lang="en-US" dirty="0" err="1"/>
              <a:t>stagair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Holland Aviation</a:t>
            </a:r>
          </a:p>
          <a:p>
            <a:r>
              <a:rPr lang="en-US" dirty="0"/>
              <a:t>Een </a:t>
            </a:r>
            <a:r>
              <a:rPr lang="en-US" dirty="0" err="1"/>
              <a:t>volledig</a:t>
            </a:r>
            <a:r>
              <a:rPr lang="en-US" dirty="0"/>
              <a:t> </a:t>
            </a:r>
            <a:r>
              <a:rPr lang="en-US" dirty="0" err="1"/>
              <a:t>teken</a:t>
            </a:r>
            <a:r>
              <a:rPr lang="en-US" dirty="0"/>
              <a:t> </a:t>
            </a:r>
            <a:r>
              <a:rPr lang="en-US" dirty="0" err="1"/>
              <a:t>pakket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/>
              <a:t>leren</a:t>
            </a:r>
            <a:r>
              <a:rPr lang="en-US" dirty="0"/>
              <a:t> </a:t>
            </a:r>
            <a:r>
              <a:rPr lang="en-US" dirty="0" err="1"/>
              <a:t>plannen</a:t>
            </a:r>
            <a:endParaRPr lang="en-US" dirty="0"/>
          </a:p>
          <a:p>
            <a:r>
              <a:rPr lang="en-US" dirty="0" err="1"/>
              <a:t>Verbeterde</a:t>
            </a:r>
            <a:r>
              <a:rPr lang="en-US" dirty="0"/>
              <a:t> </a:t>
            </a:r>
            <a:r>
              <a:rPr lang="en-US" dirty="0" err="1"/>
              <a:t>samenwerking</a:t>
            </a:r>
            <a:endParaRPr lang="en-US" dirty="0"/>
          </a:p>
          <a:p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/>
              <a:t>communicatie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4CE6B65-5E25-4768-A6B4-309B5BE64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34" t="2521" r="25788" b="13026"/>
          <a:stretch/>
        </p:blipFill>
        <p:spPr>
          <a:xfrm>
            <a:off x="8505825" y="2076449"/>
            <a:ext cx="3305175" cy="346010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68549A0-4C7C-4BAC-8DDC-59B9D822BA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98" t="14445" r="31405" b="26744"/>
          <a:stretch/>
        </p:blipFill>
        <p:spPr>
          <a:xfrm>
            <a:off x="4952955" y="3091360"/>
            <a:ext cx="3328914" cy="26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014A1-2855-49DD-ADA3-AE4D09CA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De loop van het project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8225C6B-D8EA-480C-ABFE-1A1945FEAB4E}"/>
              </a:ext>
            </a:extLst>
          </p:cNvPr>
          <p:cNvSpPr txBox="1">
            <a:spLocks/>
          </p:cNvSpPr>
          <p:nvPr/>
        </p:nvSpPr>
        <p:spPr>
          <a:xfrm>
            <a:off x="6378274" y="2588032"/>
            <a:ext cx="4804075" cy="3599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C5C57A8C-5D47-4F86-86B2-B37B00766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92509" cy="359931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nl-NL" sz="1800" dirty="0"/>
              <a:t>Pros:</a:t>
            </a:r>
          </a:p>
          <a:p>
            <a:pPr marL="0" indent="0" fontAlgn="base">
              <a:buNone/>
            </a:pPr>
            <a:r>
              <a:rPr lang="nl-NL" sz="1800" dirty="0"/>
              <a:t>-De verschillende opleidingen kunnen elkaar goed aanvullen.</a:t>
            </a:r>
          </a:p>
          <a:p>
            <a:pPr marL="0" indent="0" fontAlgn="base">
              <a:buNone/>
            </a:pPr>
            <a:r>
              <a:rPr lang="nl-NL" sz="1800" dirty="0"/>
              <a:t>-Het hebben van een echte opdrachtgever werkt motiverend.</a:t>
            </a:r>
          </a:p>
          <a:p>
            <a:pPr marL="0" indent="0" fontAlgn="base">
              <a:buNone/>
            </a:pPr>
            <a:r>
              <a:rPr lang="nl-NL" sz="1800" dirty="0"/>
              <a:t>-Een grote projectgroep kan veel werk verrichten.</a:t>
            </a:r>
          </a:p>
          <a:p>
            <a:pPr marL="0" indent="0" fontAlgn="base">
              <a:buNone/>
            </a:pPr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A08A8E03-0317-4EBD-A978-BA8A357A41D9}"/>
              </a:ext>
            </a:extLst>
          </p:cNvPr>
          <p:cNvSpPr txBox="1">
            <a:spLocks/>
          </p:cNvSpPr>
          <p:nvPr/>
        </p:nvSpPr>
        <p:spPr>
          <a:xfrm>
            <a:off x="6519169" y="2336873"/>
            <a:ext cx="499250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nl-NL" sz="1800" dirty="0" err="1"/>
              <a:t>Cons</a:t>
            </a:r>
            <a:r>
              <a:rPr lang="nl-NL" sz="1800" dirty="0"/>
              <a:t>: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nl-NL" sz="1800" dirty="0"/>
              <a:t>-Moeilijke start van het project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nl-NL" sz="1800" dirty="0"/>
              <a:t>-Een onduidelijk doel(qua oplevering voor school).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nl-NL" sz="1800" dirty="0"/>
              <a:t>-De opdrachtgever had verkeerde verwachtingen.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nl-NL" sz="1800" dirty="0"/>
              <a:t>-Slechte uitleg en informatie voorziening.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nl-NL" sz="1800" dirty="0"/>
              <a:t>-Groot verschil in manier van Project lopen.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nl-NL" sz="1800" dirty="0"/>
              <a:t>-Er was niet voor ieder </a:t>
            </a:r>
            <a:r>
              <a:rPr lang="nl-NL" sz="1800"/>
              <a:t>opleiding even veel te doen.</a:t>
            </a:r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87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C135A-56E3-42CC-BBEE-56E89AB0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 err="1"/>
              <a:t>Conclusie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172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Aangepast 4">
      <a:dk1>
        <a:srgbClr val="000000"/>
      </a:dk1>
      <a:lt1>
        <a:sysClr val="window" lastClr="FFFFFF"/>
      </a:lt1>
      <a:dk2>
        <a:srgbClr val="272723"/>
      </a:dk2>
      <a:lt2>
        <a:srgbClr val="EEECE1"/>
      </a:lt2>
      <a:accent1>
        <a:srgbClr val="F49C00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45094B2337B4E861EE53AF1B18597" ma:contentTypeVersion="11" ma:contentTypeDescription="Een nieuw document maken." ma:contentTypeScope="" ma:versionID="dc843967ebd8ea9a9aabe7a53e08e0d9">
  <xsd:schema xmlns:xsd="http://www.w3.org/2001/XMLSchema" xmlns:xs="http://www.w3.org/2001/XMLSchema" xmlns:p="http://schemas.microsoft.com/office/2006/metadata/properties" xmlns:ns2="e5014122-0f0a-4a7a-8043-8075ae17fa9b" xmlns:ns3="650060f8-5ca3-4039-8c45-fe2a2bb4b312" targetNamespace="http://schemas.microsoft.com/office/2006/metadata/properties" ma:root="true" ma:fieldsID="fca66ed923399070d37c96f0adc8a4a6" ns2:_="" ns3:_="">
    <xsd:import namespace="e5014122-0f0a-4a7a-8043-8075ae17fa9b"/>
    <xsd:import namespace="650060f8-5ca3-4039-8c45-fe2a2bb4b3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Aanta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14122-0f0a-4a7a-8043-8075ae17fa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Aantal" ma:index="18" nillable="true" ma:displayName="Aantal" ma:default="1" ma:format="Dropdown" ma:internalName="Aantal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060f8-5ca3-4039-8c45-fe2a2bb4b3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antal xmlns="e5014122-0f0a-4a7a-8043-8075ae17fa9b">1</Aantal>
  </documentManagement>
</p:properties>
</file>

<file path=customXml/itemProps1.xml><?xml version="1.0" encoding="utf-8"?>
<ds:datastoreItem xmlns:ds="http://schemas.openxmlformats.org/officeDocument/2006/customXml" ds:itemID="{BE06278F-1384-49DE-B3D7-2DCFB5E80B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D6DAE8-4198-4088-9E84-3669F395E2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014122-0f0a-4a7a-8043-8075ae17fa9b"/>
    <ds:schemaRef ds:uri="650060f8-5ca3-4039-8c45-fe2a2bb4b3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CD1A91-908D-494A-BFCD-E18EB7E9E498}">
  <ds:schemaRefs>
    <ds:schemaRef ds:uri="http://schemas.microsoft.com/office/infopath/2007/PartnerControls"/>
    <ds:schemaRef ds:uri="http://purl.org/dc/dcmitype/"/>
    <ds:schemaRef ds:uri="e5014122-0f0a-4a7a-8043-8075ae17fa9b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650060f8-5ca3-4039-8c45-fe2a2bb4b312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181</Words>
  <Application>Microsoft Office PowerPoint</Application>
  <PresentationFormat>Breedbeeld</PresentationFormat>
  <Paragraphs>48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Trebuchet MS</vt:lpstr>
      <vt:lpstr>Berlijn</vt:lpstr>
      <vt:lpstr>Project Holland Aviation</vt:lpstr>
      <vt:lpstr>Het project</vt:lpstr>
      <vt:lpstr>Resultaten:</vt:lpstr>
      <vt:lpstr>De loop van het project</vt:lpstr>
      <vt:lpstr>Conclusie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Smart Plant Pot Oplevering</dc:title>
  <dc:creator>Rutger Haaze</dc:creator>
  <cp:lastModifiedBy>Rutger Haaze</cp:lastModifiedBy>
  <cp:revision>1</cp:revision>
  <dcterms:created xsi:type="dcterms:W3CDTF">2019-12-05T09:58:50Z</dcterms:created>
  <dcterms:modified xsi:type="dcterms:W3CDTF">2020-01-16T12:00:00Z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0x010100B6045094B2337B4E861EE53AF1B18597</vt:lpwstr>
  </property>
</Properties>
</file>