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98CCB-BCE1-4567-A8A3-62D429B342E9}" v="24" dt="2019-12-05T13:40:25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c8cc0352-55cb-4607-8de2-b26ad0468610" providerId="ADAL" clId="{FD898CCB-BCE1-4567-A8A3-62D429B342E9}"/>
    <pc:docChg chg="undo custSel mod delSld modSld">
      <pc:chgData name="Rutger Haaze" userId="c8cc0352-55cb-4607-8de2-b26ad0468610" providerId="ADAL" clId="{FD898CCB-BCE1-4567-A8A3-62D429B342E9}" dt="2019-12-05T13:40:33.739" v="803" actId="20577"/>
      <pc:docMkLst>
        <pc:docMk/>
      </pc:docMkLst>
      <pc:sldChg chg="addSp delSp modSp">
        <pc:chgData name="Rutger Haaze" userId="c8cc0352-55cb-4607-8de2-b26ad0468610" providerId="ADAL" clId="{FD898CCB-BCE1-4567-A8A3-62D429B342E9}" dt="2019-12-05T13:00:35.464" v="203" actId="20577"/>
        <pc:sldMkLst>
          <pc:docMk/>
          <pc:sldMk cId="431671279" sldId="256"/>
        </pc:sldMkLst>
        <pc:spChg chg="mo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2" creationId="{B82CB0B8-F91C-41CC-B6A9-EA7E2340C160}"/>
          </ac:spMkLst>
        </pc:spChg>
        <pc:spChg chg="mod">
          <ac:chgData name="Rutger Haaze" userId="c8cc0352-55cb-4607-8de2-b26ad0468610" providerId="ADAL" clId="{FD898CCB-BCE1-4567-A8A3-62D429B342E9}" dt="2019-12-05T13:00:35.464" v="203" actId="20577"/>
          <ac:spMkLst>
            <pc:docMk/>
            <pc:sldMk cId="431671279" sldId="256"/>
            <ac:spMk id="3" creationId="{F2895BF7-1700-49D3-94BB-AAC6A0F6755B}"/>
          </ac:spMkLst>
        </pc:spChg>
        <pc:spChg chg="del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71" creationId="{DFE6DBF9-94F5-4877-B532-D859966E9798}"/>
          </ac:spMkLst>
        </pc:spChg>
        <pc:spChg chg="del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75" creationId="{7A9A3980-304B-4116-B0FB-155B054B0DC8}"/>
          </ac:spMkLst>
        </pc:spChg>
        <pc:spChg chg="del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79" creationId="{D146040E-7E20-4B05-9660-47E254E1A4A8}"/>
          </ac:spMkLst>
        </pc:spChg>
        <pc:spChg chg="ad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143" creationId="{6478287C-E119-4E9C-95B0-518478BD9D07}"/>
          </ac:spMkLst>
        </pc:spChg>
        <pc:spChg chg="ad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145" creationId="{EA4A294F-6D36-425B-8632-27FD6A284D09}"/>
          </ac:spMkLst>
        </pc:spChg>
        <pc:spChg chg="ad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147" creationId="{C610D2AE-07EF-436A-9755-AA8DF4B933A4}"/>
          </ac:spMkLst>
        </pc:spChg>
        <pc:spChg chg="ad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151" creationId="{CF2D8AD5-434A-4C0E-9F5B-C1AFD645F364}"/>
          </ac:spMkLst>
        </pc:spChg>
        <pc:picChg chg="del">
          <ac:chgData name="Rutger Haaze" userId="c8cc0352-55cb-4607-8de2-b26ad0468610" providerId="ADAL" clId="{FD898CCB-BCE1-4567-A8A3-62D429B342E9}" dt="2019-12-05T12:55:00.664" v="0" actId="478"/>
          <ac:picMkLst>
            <pc:docMk/>
            <pc:sldMk cId="431671279" sldId="256"/>
            <ac:picMk id="4" creationId="{235F8020-B112-44E5-9875-1B6A245C3426}"/>
          </ac:picMkLst>
        </pc:picChg>
        <pc:picChg chg="add del">
          <ac:chgData name="Rutger Haaze" userId="c8cc0352-55cb-4607-8de2-b26ad0468610" providerId="ADAL" clId="{FD898CCB-BCE1-4567-A8A3-62D429B342E9}" dt="2019-12-05T12:58:31.300" v="167"/>
          <ac:picMkLst>
            <pc:docMk/>
            <pc:sldMk cId="431671279" sldId="256"/>
            <ac:picMk id="5" creationId="{3693EF1A-BE8D-4BD2-8F64-2B9C90EC86E4}"/>
          </ac:picMkLst>
        </pc:picChg>
        <pc:picChg chg="del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73" creationId="{65EBA155-CB71-48F7-8A85-0B293C773950}"/>
          </ac:picMkLst>
        </pc:picChg>
        <pc:picChg chg="del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77" creationId="{924FA7CC-8015-40C6-9D92-644E30DCCA6F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37" creationId="{5321D838-2C7E-4177-9DD3-DAC78324A2B2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39" creationId="{224C28B3-E902-49D1-98A0-582D277A0E00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41" creationId="{F3A6C14C-E755-4A02-821B-6EA2D4C9F20D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49" creationId="{6CACDD17-9043-46DF-882D-420365B79C18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53" creationId="{E92B246D-47CC-40F8-8DE7-B65D409E945E}"/>
          </ac:picMkLst>
        </pc:picChg>
        <pc:picChg chg="add del mod">
          <ac:chgData name="Rutger Haaze" userId="c8cc0352-55cb-4607-8de2-b26ad0468610" providerId="ADAL" clId="{FD898CCB-BCE1-4567-A8A3-62D429B342E9}" dt="2019-12-05T13:00:11.826" v="172" actId="478"/>
          <ac:picMkLst>
            <pc:docMk/>
            <pc:sldMk cId="431671279" sldId="256"/>
            <ac:picMk id="1026" creationId="{9E18DF22-4E52-4456-8265-AB6BE760C4F2}"/>
          </ac:picMkLst>
        </pc:picChg>
        <pc:picChg chg="add mo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028" creationId="{CFCCF6B4-CFF2-4890-9D57-88AD8E46D87F}"/>
          </ac:picMkLst>
        </pc:picChg>
      </pc:sldChg>
      <pc:sldChg chg="addSp delSp modSp">
        <pc:chgData name="Rutger Haaze" userId="c8cc0352-55cb-4607-8de2-b26ad0468610" providerId="ADAL" clId="{FD898CCB-BCE1-4567-A8A3-62D429B342E9}" dt="2019-12-05T13:17:20.760" v="743" actId="1076"/>
        <pc:sldMkLst>
          <pc:docMk/>
          <pc:sldMk cId="3753025610" sldId="257"/>
        </pc:sldMkLst>
        <pc:spChg chg="mod">
          <ac:chgData name="Rutger Haaze" userId="c8cc0352-55cb-4607-8de2-b26ad0468610" providerId="ADAL" clId="{FD898CCB-BCE1-4567-A8A3-62D429B342E9}" dt="2019-12-05T13:03:51.662" v="227" actId="20577"/>
          <ac:spMkLst>
            <pc:docMk/>
            <pc:sldMk cId="3753025610" sldId="257"/>
            <ac:spMk id="2" creationId="{B7359D4D-604C-4171-883B-D417D1A6F6E5}"/>
          </ac:spMkLst>
        </pc:spChg>
        <pc:spChg chg="mod">
          <ac:chgData name="Rutger Haaze" userId="c8cc0352-55cb-4607-8de2-b26ad0468610" providerId="ADAL" clId="{FD898CCB-BCE1-4567-A8A3-62D429B342E9}" dt="2019-12-05T13:14:26.841" v="725" actId="113"/>
          <ac:spMkLst>
            <pc:docMk/>
            <pc:sldMk cId="3753025610" sldId="257"/>
            <ac:spMk id="3" creationId="{D9298A98-96D7-4682-A78C-3E5DCD70C8B9}"/>
          </ac:spMkLst>
        </pc:spChg>
        <pc:spChg chg="add del">
          <ac:chgData name="Rutger Haaze" userId="c8cc0352-55cb-4607-8de2-b26ad0468610" providerId="ADAL" clId="{FD898CCB-BCE1-4567-A8A3-62D429B342E9}" dt="2019-12-05T13:15:19.430" v="728"/>
          <ac:spMkLst>
            <pc:docMk/>
            <pc:sldMk cId="3753025610" sldId="257"/>
            <ac:spMk id="4" creationId="{4F9CF324-4F64-4A48-97D4-77C4F2EB5BA3}"/>
          </ac:spMkLst>
        </pc:spChg>
        <pc:spChg chg="add mod">
          <ac:chgData name="Rutger Haaze" userId="c8cc0352-55cb-4607-8de2-b26ad0468610" providerId="ADAL" clId="{FD898CCB-BCE1-4567-A8A3-62D429B342E9}" dt="2019-12-05T13:14:34.917" v="726" actId="20577"/>
          <ac:spMkLst>
            <pc:docMk/>
            <pc:sldMk cId="3753025610" sldId="257"/>
            <ac:spMk id="5" creationId="{D37FFF48-8392-4FCB-BA8C-70D75284BA80}"/>
          </ac:spMkLst>
        </pc:spChg>
        <pc:spChg chg="add del">
          <ac:chgData name="Rutger Haaze" userId="c8cc0352-55cb-4607-8de2-b26ad0468610" providerId="ADAL" clId="{FD898CCB-BCE1-4567-A8A3-62D429B342E9}" dt="2019-12-05T13:08:37.504" v="429"/>
          <ac:spMkLst>
            <pc:docMk/>
            <pc:sldMk cId="3753025610" sldId="257"/>
            <ac:spMk id="7" creationId="{0628BF30-9FFB-49BA-86D9-EA2B876D797E}"/>
          </ac:spMkLst>
        </pc:spChg>
        <pc:picChg chg="del">
          <ac:chgData name="Rutger Haaze" userId="c8cc0352-55cb-4607-8de2-b26ad0468610" providerId="ADAL" clId="{FD898CCB-BCE1-4567-A8A3-62D429B342E9}" dt="2019-12-05T13:00:44.031" v="204" actId="478"/>
          <ac:picMkLst>
            <pc:docMk/>
            <pc:sldMk cId="3753025610" sldId="257"/>
            <ac:picMk id="6" creationId="{0F51CA84-0B00-4022-9778-E4D2DA5C431E}"/>
          </ac:picMkLst>
        </pc:picChg>
        <pc:picChg chg="add mod modCrop">
          <ac:chgData name="Rutger Haaze" userId="c8cc0352-55cb-4607-8de2-b26ad0468610" providerId="ADAL" clId="{FD898CCB-BCE1-4567-A8A3-62D429B342E9}" dt="2019-12-05T13:16:34.377" v="736" actId="14100"/>
          <ac:picMkLst>
            <pc:docMk/>
            <pc:sldMk cId="3753025610" sldId="257"/>
            <ac:picMk id="9" creationId="{062E7663-E98A-4E86-AA33-FE341F4941F7}"/>
          </ac:picMkLst>
        </pc:picChg>
        <pc:picChg chg="add mod modCrop">
          <ac:chgData name="Rutger Haaze" userId="c8cc0352-55cb-4607-8de2-b26ad0468610" providerId="ADAL" clId="{FD898CCB-BCE1-4567-A8A3-62D429B342E9}" dt="2019-12-05T13:17:20.760" v="743" actId="1076"/>
          <ac:picMkLst>
            <pc:docMk/>
            <pc:sldMk cId="3753025610" sldId="257"/>
            <ac:picMk id="11" creationId="{1F0DF22D-07F6-44B5-B993-511DCCA6DAA7}"/>
          </ac:picMkLst>
        </pc:picChg>
      </pc:sldChg>
      <pc:sldChg chg="addSp delSp modSp">
        <pc:chgData name="Rutger Haaze" userId="c8cc0352-55cb-4607-8de2-b26ad0468610" providerId="ADAL" clId="{FD898CCB-BCE1-4567-A8A3-62D429B342E9}" dt="2019-12-05T13:40:33.739" v="803" actId="20577"/>
        <pc:sldMkLst>
          <pc:docMk/>
          <pc:sldMk cId="350872856" sldId="258"/>
        </pc:sldMkLst>
        <pc:spChg chg="mod">
          <ac:chgData name="Rutger Haaze" userId="c8cc0352-55cb-4607-8de2-b26ad0468610" providerId="ADAL" clId="{FD898CCB-BCE1-4567-A8A3-62D429B342E9}" dt="2019-12-05T13:18:12.866" v="757" actId="20577"/>
          <ac:spMkLst>
            <pc:docMk/>
            <pc:sldMk cId="350872856" sldId="258"/>
            <ac:spMk id="2" creationId="{9A8014A1-2855-49DD-ADA3-AE4D09CA8A41}"/>
          </ac:spMkLst>
        </pc:spChg>
        <pc:spChg chg="del mod">
          <ac:chgData name="Rutger Haaze" userId="c8cc0352-55cb-4607-8de2-b26ad0468610" providerId="ADAL" clId="{FD898CCB-BCE1-4567-A8A3-62D429B342E9}" dt="2019-12-05T13:18:32.384" v="763" actId="478"/>
          <ac:spMkLst>
            <pc:docMk/>
            <pc:sldMk cId="350872856" sldId="258"/>
            <ac:spMk id="3" creationId="{A62341D0-93E8-4F5C-83A2-4D27D588E505}"/>
          </ac:spMkLst>
        </pc:spChg>
        <pc:spChg chg="del mod">
          <ac:chgData name="Rutger Haaze" userId="c8cc0352-55cb-4607-8de2-b26ad0468610" providerId="ADAL" clId="{FD898CCB-BCE1-4567-A8A3-62D429B342E9}" dt="2019-12-05T13:18:37.743" v="766" actId="478"/>
          <ac:spMkLst>
            <pc:docMk/>
            <pc:sldMk cId="350872856" sldId="258"/>
            <ac:spMk id="4" creationId="{D8225C6B-D8EA-480C-ABFE-1A1945FEAB4E}"/>
          </ac:spMkLst>
        </pc:spChg>
        <pc:spChg chg="add del mod">
          <ac:chgData name="Rutger Haaze" userId="c8cc0352-55cb-4607-8de2-b26ad0468610" providerId="ADAL" clId="{FD898CCB-BCE1-4567-A8A3-62D429B342E9}" dt="2019-12-05T13:18:36.008" v="764" actId="478"/>
          <ac:spMkLst>
            <pc:docMk/>
            <pc:sldMk cId="350872856" sldId="258"/>
            <ac:spMk id="6" creationId="{16FCA429-6654-4B89-A69F-3E59FCF67738}"/>
          </ac:spMkLst>
        </pc:spChg>
        <pc:spChg chg="add del mod">
          <ac:chgData name="Rutger Haaze" userId="c8cc0352-55cb-4607-8de2-b26ad0468610" providerId="ADAL" clId="{FD898CCB-BCE1-4567-A8A3-62D429B342E9}" dt="2019-12-05T13:40:33.739" v="803" actId="20577"/>
          <ac:spMkLst>
            <pc:docMk/>
            <pc:sldMk cId="350872856" sldId="258"/>
            <ac:spMk id="7" creationId="{8091073B-0CBB-4BFB-AAF1-F896921B089B}"/>
          </ac:spMkLst>
        </pc:spChg>
        <pc:spChg chg="add mod">
          <ac:chgData name="Rutger Haaze" userId="c8cc0352-55cb-4607-8de2-b26ad0468610" providerId="ADAL" clId="{FD898CCB-BCE1-4567-A8A3-62D429B342E9}" dt="2019-12-05T13:19:24.152" v="787" actId="5793"/>
          <ac:spMkLst>
            <pc:docMk/>
            <pc:sldMk cId="350872856" sldId="258"/>
            <ac:spMk id="8" creationId="{C090CBDB-AF56-4356-93A7-77E1352367C6}"/>
          </ac:spMkLst>
        </pc:spChg>
        <pc:spChg chg="add del">
          <ac:chgData name="Rutger Haaze" userId="c8cc0352-55cb-4607-8de2-b26ad0468610" providerId="ADAL" clId="{FD898CCB-BCE1-4567-A8A3-62D429B342E9}" dt="2019-12-05T13:20:41.425" v="794" actId="26606"/>
          <ac:spMkLst>
            <pc:docMk/>
            <pc:sldMk cId="350872856" sldId="258"/>
            <ac:spMk id="15" creationId="{5CCD89DF-A084-43AD-9824-83BBBFC81EA5}"/>
          </ac:spMkLst>
        </pc:spChg>
        <pc:spChg chg="add del">
          <ac:chgData name="Rutger Haaze" userId="c8cc0352-55cb-4607-8de2-b26ad0468610" providerId="ADAL" clId="{FD898CCB-BCE1-4567-A8A3-62D429B342E9}" dt="2019-12-05T13:20:41.425" v="794" actId="26606"/>
          <ac:spMkLst>
            <pc:docMk/>
            <pc:sldMk cId="350872856" sldId="258"/>
            <ac:spMk id="19" creationId="{11767E27-DCFE-4AA0-B1A2-E019108D7A3E}"/>
          </ac:spMkLst>
        </pc:spChg>
        <pc:spChg chg="add del">
          <ac:chgData name="Rutger Haaze" userId="c8cc0352-55cb-4607-8de2-b26ad0468610" providerId="ADAL" clId="{FD898CCB-BCE1-4567-A8A3-62D429B342E9}" dt="2019-12-05T13:20:41.425" v="794" actId="26606"/>
          <ac:spMkLst>
            <pc:docMk/>
            <pc:sldMk cId="350872856" sldId="258"/>
            <ac:spMk id="21" creationId="{1C61BEF9-DC90-4AC9-8E25-ED5509D7A1DC}"/>
          </ac:spMkLst>
        </pc:spChg>
        <pc:spChg chg="add del">
          <ac:chgData name="Rutger Haaze" userId="c8cc0352-55cb-4607-8de2-b26ad0468610" providerId="ADAL" clId="{FD898CCB-BCE1-4567-A8A3-62D429B342E9}" dt="2019-12-05T13:20:41.425" v="794" actId="26606"/>
          <ac:spMkLst>
            <pc:docMk/>
            <pc:sldMk cId="350872856" sldId="258"/>
            <ac:spMk id="23" creationId="{D64306F4-D304-4F4E-9B08-A8036AF82123}"/>
          </ac:spMkLst>
        </pc:spChg>
        <pc:graphicFrameChg chg="add del mod modGraphic">
          <ac:chgData name="Rutger Haaze" userId="c8cc0352-55cb-4607-8de2-b26ad0468610" providerId="ADAL" clId="{FD898CCB-BCE1-4567-A8A3-62D429B342E9}" dt="2019-12-05T13:40:25.924" v="796" actId="26606"/>
          <ac:graphicFrameMkLst>
            <pc:docMk/>
            <pc:sldMk cId="350872856" sldId="258"/>
            <ac:graphicFrameMk id="10" creationId="{91BD1026-CB9F-40CE-B152-B05E38920AD2}"/>
          </ac:graphicFrameMkLst>
        </pc:graphicFrameChg>
        <pc:picChg chg="add del">
          <ac:chgData name="Rutger Haaze" userId="c8cc0352-55cb-4607-8de2-b26ad0468610" providerId="ADAL" clId="{FD898CCB-BCE1-4567-A8A3-62D429B342E9}" dt="2019-12-05T13:20:41.425" v="794" actId="26606"/>
          <ac:picMkLst>
            <pc:docMk/>
            <pc:sldMk cId="350872856" sldId="258"/>
            <ac:picMk id="17" creationId="{842DB508-57AC-4491-A95B-0A00DE260814}"/>
          </ac:picMkLst>
        </pc:picChg>
        <pc:picChg chg="add del">
          <ac:chgData name="Rutger Haaze" userId="c8cc0352-55cb-4607-8de2-b26ad0468610" providerId="ADAL" clId="{FD898CCB-BCE1-4567-A8A3-62D429B342E9}" dt="2019-12-05T13:20:41.425" v="794" actId="26606"/>
          <ac:picMkLst>
            <pc:docMk/>
            <pc:sldMk cId="350872856" sldId="258"/>
            <ac:picMk id="25" creationId="{8FACC571-ABDB-4C1F-8A8B-53E362E11388}"/>
          </ac:picMkLst>
        </pc:picChg>
        <pc:picChg chg="add del">
          <ac:chgData name="Rutger Haaze" userId="c8cc0352-55cb-4607-8de2-b26ad0468610" providerId="ADAL" clId="{FD898CCB-BCE1-4567-A8A3-62D429B342E9}" dt="2019-12-05T13:20:41.425" v="794" actId="26606"/>
          <ac:picMkLst>
            <pc:docMk/>
            <pc:sldMk cId="350872856" sldId="258"/>
            <ac:picMk id="27" creationId="{F486E5BD-1557-41D9-A119-D5F62647ABB1}"/>
          </ac:picMkLst>
        </pc:picChg>
      </pc:sldChg>
      <pc:sldChg chg="del">
        <pc:chgData name="Rutger Haaze" userId="c8cc0352-55cb-4607-8de2-b26ad0468610" providerId="ADAL" clId="{FD898CCB-BCE1-4567-A8A3-62D429B342E9}" dt="2019-12-05T13:19:33.971" v="788" actId="2696"/>
        <pc:sldMkLst>
          <pc:docMk/>
          <pc:sldMk cId="2564317291" sldId="260"/>
        </pc:sldMkLst>
      </pc:sldChg>
    </pc:docChg>
  </pc:docChgLst>
  <pc:docChgLst>
    <pc:chgData name="Rutger Haaze" userId="S::216696@student.scalda.nl::c8cc0352-55cb-4607-8de2-b26ad0468610" providerId="AD" clId="Web-{95C2F5BA-C6D7-1CD2-53D8-A5937D20811C}"/>
    <pc:docChg chg="modSld">
      <pc:chgData name="Rutger Haaze" userId="S::216696@student.scalda.nl::c8cc0352-55cb-4607-8de2-b26ad0468610" providerId="AD" clId="Web-{95C2F5BA-C6D7-1CD2-53D8-A5937D20811C}" dt="2019-11-08T09:26:26.799" v="5"/>
      <pc:docMkLst>
        <pc:docMk/>
      </pc:docMkLst>
      <pc:sldChg chg="delSp modSp">
        <pc:chgData name="Rutger Haaze" userId="S::216696@student.scalda.nl::c8cc0352-55cb-4607-8de2-b26ad0468610" providerId="AD" clId="Web-{95C2F5BA-C6D7-1CD2-53D8-A5937D20811C}" dt="2019-11-08T09:26:26.799" v="5"/>
        <pc:sldMkLst>
          <pc:docMk/>
          <pc:sldMk cId="431671279" sldId="256"/>
        </pc:sldMkLst>
        <pc:spChg chg="mod">
          <ac:chgData name="Rutger Haaze" userId="S::216696@student.scalda.nl::c8cc0352-55cb-4607-8de2-b26ad0468610" providerId="AD" clId="Web-{95C2F5BA-C6D7-1CD2-53D8-A5937D20811C}" dt="2019-11-08T09:26:08.079" v="2" actId="20577"/>
          <ac:spMkLst>
            <pc:docMk/>
            <pc:sldMk cId="431671279" sldId="256"/>
            <ac:spMk id="2" creationId="{B82CB0B8-F91C-41CC-B6A9-EA7E2340C160}"/>
          </ac:spMkLst>
        </pc:spChg>
        <pc:picChg chg="del">
          <ac:chgData name="Rutger Haaze" userId="S::216696@student.scalda.nl::c8cc0352-55cb-4607-8de2-b26ad0468610" providerId="AD" clId="Web-{95C2F5BA-C6D7-1CD2-53D8-A5937D20811C}" dt="2019-11-08T09:26:26.799" v="5"/>
          <ac:picMkLst>
            <pc:docMk/>
            <pc:sldMk cId="431671279" sldId="256"/>
            <ac:picMk id="5" creationId="{5072C515-3F35-48A5-8BE2-ABB529D3BF6F}"/>
          </ac:picMkLst>
        </pc:picChg>
      </pc:sldChg>
    </pc:docChg>
  </pc:docChgLst>
  <pc:docChgLst>
    <pc:chgData name="Rutger Haaze" userId="c8cc0352-55cb-4607-8de2-b26ad0468610" providerId="ADAL" clId="{BF7D04DC-F9AC-4984-8EAC-BF945DFFC44D}"/>
    <pc:docChg chg="modSld">
      <pc:chgData name="Rutger Haaze" userId="c8cc0352-55cb-4607-8de2-b26ad0468610" providerId="ADAL" clId="{BF7D04DC-F9AC-4984-8EAC-BF945DFFC44D}" dt="2019-11-08T09:33:42.792" v="139" actId="20577"/>
      <pc:docMkLst>
        <pc:docMk/>
      </pc:docMkLst>
      <pc:sldChg chg="addSp modSp">
        <pc:chgData name="Rutger Haaze" userId="c8cc0352-55cb-4607-8de2-b26ad0468610" providerId="ADAL" clId="{BF7D04DC-F9AC-4984-8EAC-BF945DFFC44D}" dt="2019-11-08T09:28:54.211" v="2" actId="1076"/>
        <pc:sldMkLst>
          <pc:docMk/>
          <pc:sldMk cId="431671279" sldId="256"/>
        </pc:sldMkLst>
        <pc:picChg chg="add mod">
          <ac:chgData name="Rutger Haaze" userId="c8cc0352-55cb-4607-8de2-b26ad0468610" providerId="ADAL" clId="{BF7D04DC-F9AC-4984-8EAC-BF945DFFC44D}" dt="2019-11-08T09:28:54.211" v="2" actId="1076"/>
          <ac:picMkLst>
            <pc:docMk/>
            <pc:sldMk cId="431671279" sldId="256"/>
            <ac:picMk id="4" creationId="{235F8020-B112-44E5-9875-1B6A245C3426}"/>
          </ac:picMkLst>
        </pc:picChg>
      </pc:sldChg>
      <pc:sldChg chg="modSp">
        <pc:chgData name="Rutger Haaze" userId="c8cc0352-55cb-4607-8de2-b26ad0468610" providerId="ADAL" clId="{BF7D04DC-F9AC-4984-8EAC-BF945DFFC44D}" dt="2019-11-08T09:33:42.792" v="139" actId="20577"/>
        <pc:sldMkLst>
          <pc:docMk/>
          <pc:sldMk cId="350872856" sldId="258"/>
        </pc:sldMkLst>
        <pc:spChg chg="mod">
          <ac:chgData name="Rutger Haaze" userId="c8cc0352-55cb-4607-8de2-b26ad0468610" providerId="ADAL" clId="{BF7D04DC-F9AC-4984-8EAC-BF945DFFC44D}" dt="2019-11-08T09:33:42.792" v="139" actId="20577"/>
          <ac:spMkLst>
            <pc:docMk/>
            <pc:sldMk cId="350872856" sldId="258"/>
            <ac:spMk id="3" creationId="{A62341D0-93E8-4F5C-83A2-4D27D588E505}"/>
          </ac:spMkLst>
        </pc:spChg>
        <pc:spChg chg="mod">
          <ac:chgData name="Rutger Haaze" userId="c8cc0352-55cb-4607-8de2-b26ad0468610" providerId="ADAL" clId="{BF7D04DC-F9AC-4984-8EAC-BF945DFFC44D}" dt="2019-11-08T09:31:12.590" v="137" actId="20577"/>
          <ac:spMkLst>
            <pc:docMk/>
            <pc:sldMk cId="350872856" sldId="258"/>
            <ac:spMk id="4" creationId="{D8225C6B-D8EA-480C-ABFE-1A1945FEAB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/>
              <a:t>Project: Holland Aviation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u="sng" dirty="0" err="1"/>
              <a:t>Projectleden</a:t>
            </a:r>
            <a:r>
              <a:rPr lang="en-US" sz="1800" u="sng" dirty="0"/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Rutger Haaze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Veerle Geysels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Merlijn</a:t>
            </a:r>
            <a:r>
              <a:rPr lang="en-US" sz="1800" dirty="0"/>
              <a:t> </a:t>
            </a:r>
            <a:r>
              <a:rPr lang="en-US" sz="1800" dirty="0" err="1"/>
              <a:t>Voskamp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Tristan </a:t>
            </a:r>
            <a:r>
              <a:rPr lang="en-US" sz="1800" dirty="0" err="1"/>
              <a:t>Labruyere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Jeriel</a:t>
            </a:r>
            <a:r>
              <a:rPr lang="en-US" sz="1800" dirty="0"/>
              <a:t> de Wilde</a:t>
            </a:r>
          </a:p>
        </p:txBody>
      </p:sp>
      <p:pic>
        <p:nvPicPr>
          <p:cNvPr id="1028" name="Picture 4" descr="Afbeeldingsresultaat voor Holland aviation">
            <a:extLst>
              <a:ext uri="{FF2B5EF4-FFF2-40B4-BE49-F238E27FC236}">
                <a16:creationId xmlns:a16="http://schemas.microsoft.com/office/drawing/2014/main" id="{CFCCF6B4-CFF2-4890-9D57-88AD8E46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3497" y="609600"/>
            <a:ext cx="5608320" cy="56083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Sprint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Goede </a:t>
            </a:r>
            <a:r>
              <a:rPr lang="en-US" sz="1400" b="1" dirty="0" err="1"/>
              <a:t>punten</a:t>
            </a:r>
            <a:r>
              <a:rPr lang="en-US" sz="1400" b="1" dirty="0"/>
              <a:t>:			   </a:t>
            </a:r>
            <a:r>
              <a:rPr lang="en-US" sz="1400" b="1" dirty="0" err="1"/>
              <a:t>Af</a:t>
            </a:r>
            <a:r>
              <a:rPr lang="en-US" sz="1400" b="1" dirty="0"/>
              <a:t>:</a:t>
            </a:r>
          </a:p>
          <a:p>
            <a:r>
              <a:rPr lang="en-US" sz="1400" dirty="0" err="1"/>
              <a:t>Scrumboard</a:t>
            </a:r>
            <a:r>
              <a:rPr lang="en-US" sz="1400" dirty="0"/>
              <a:t> </a:t>
            </a:r>
            <a:r>
              <a:rPr lang="en-US" sz="1400" dirty="0" err="1"/>
              <a:t>duidelijk</a:t>
            </a:r>
            <a:r>
              <a:rPr lang="en-US" sz="1400" dirty="0"/>
              <a:t> </a:t>
            </a:r>
            <a:r>
              <a:rPr lang="en-US" sz="1400" dirty="0" err="1"/>
              <a:t>maken</a:t>
            </a:r>
            <a:r>
              <a:rPr lang="en-US" sz="1400" dirty="0"/>
              <a:t>		- 100%</a:t>
            </a:r>
          </a:p>
          <a:p>
            <a:r>
              <a:rPr lang="en-US" sz="1400" dirty="0" err="1"/>
              <a:t>Klanten</a:t>
            </a:r>
            <a:r>
              <a:rPr lang="en-US" sz="1400" dirty="0"/>
              <a:t> Eisen </a:t>
            </a:r>
            <a:r>
              <a:rPr lang="en-US" sz="1400" dirty="0" err="1"/>
              <a:t>scherp</a:t>
            </a:r>
            <a:r>
              <a:rPr lang="en-US" sz="1400" dirty="0"/>
              <a:t> </a:t>
            </a:r>
            <a:r>
              <a:rPr lang="en-US" sz="1400" dirty="0" err="1"/>
              <a:t>krijgen</a:t>
            </a:r>
            <a:r>
              <a:rPr lang="en-US" sz="1400" dirty="0"/>
              <a:t>		- 100%</a:t>
            </a:r>
          </a:p>
          <a:p>
            <a:r>
              <a:rPr lang="en-US" sz="1400" dirty="0" err="1"/>
              <a:t>Ruwe</a:t>
            </a:r>
            <a:r>
              <a:rPr lang="en-US" sz="1400" dirty="0"/>
              <a:t> </a:t>
            </a:r>
            <a:r>
              <a:rPr lang="en-US" sz="1400" dirty="0" err="1"/>
              <a:t>schets</a:t>
            </a:r>
            <a:r>
              <a:rPr lang="en-US" sz="1400" dirty="0"/>
              <a:t> van het </a:t>
            </a:r>
            <a:r>
              <a:rPr lang="en-US" sz="1400" dirty="0" err="1"/>
              <a:t>eindproduct</a:t>
            </a:r>
            <a:r>
              <a:rPr lang="en-US" sz="1400" dirty="0"/>
              <a:t>	- 100%</a:t>
            </a:r>
          </a:p>
          <a:p>
            <a:r>
              <a:rPr lang="en-US" sz="1400" dirty="0"/>
              <a:t>Leerofferte in </a:t>
            </a:r>
            <a:r>
              <a:rPr lang="en-US" sz="1400" dirty="0" err="1"/>
              <a:t>orde</a:t>
            </a:r>
            <a:r>
              <a:rPr lang="en-US" sz="1400" dirty="0"/>
              <a:t> </a:t>
            </a:r>
            <a:r>
              <a:rPr lang="en-US" sz="1400" dirty="0" err="1"/>
              <a:t>maken</a:t>
            </a:r>
            <a:r>
              <a:rPr lang="en-US" sz="1400" dirty="0"/>
              <a:t> 		- 70%</a:t>
            </a:r>
          </a:p>
          <a:p>
            <a:r>
              <a:rPr lang="en-US" sz="1400" dirty="0"/>
              <a:t>Plan van </a:t>
            </a:r>
            <a:r>
              <a:rPr lang="en-US" sz="1400" dirty="0" err="1"/>
              <a:t>aanpak</a:t>
            </a:r>
            <a:r>
              <a:rPr lang="en-US" sz="1400" dirty="0"/>
              <a:t>			- 100%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37FFF48-8392-4FCB-BA8C-70D75284BA80}"/>
              </a:ext>
            </a:extLst>
          </p:cNvPr>
          <p:cNvSpPr txBox="1">
            <a:spLocks/>
          </p:cNvSpPr>
          <p:nvPr/>
        </p:nvSpPr>
        <p:spPr>
          <a:xfrm>
            <a:off x="6096000" y="2505456"/>
            <a:ext cx="493104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Punten </a:t>
            </a:r>
            <a:r>
              <a:rPr lang="en-US" sz="1400" dirty="0" err="1"/>
              <a:t>volgende</a:t>
            </a:r>
            <a:r>
              <a:rPr lang="en-US" sz="1400" dirty="0"/>
              <a:t> sprint:</a:t>
            </a:r>
          </a:p>
          <a:p>
            <a:r>
              <a:rPr lang="en-US" sz="1400" dirty="0"/>
              <a:t>Leerofferte </a:t>
            </a:r>
            <a:r>
              <a:rPr lang="en-US" sz="1400" dirty="0" err="1"/>
              <a:t>z.s.m</a:t>
            </a:r>
            <a:r>
              <a:rPr lang="en-US" sz="1400" dirty="0"/>
              <a:t>. </a:t>
            </a:r>
            <a:r>
              <a:rPr lang="en-US" sz="1400" dirty="0" err="1"/>
              <a:t>af</a:t>
            </a:r>
            <a:r>
              <a:rPr lang="en-US" sz="1400" dirty="0"/>
              <a:t> en </a:t>
            </a:r>
            <a:r>
              <a:rPr lang="en-US" sz="1400" dirty="0" err="1"/>
              <a:t>goed</a:t>
            </a:r>
            <a:r>
              <a:rPr lang="en-US" sz="1400" dirty="0"/>
              <a:t> </a:t>
            </a:r>
            <a:r>
              <a:rPr lang="en-US" sz="1400" dirty="0" err="1"/>
              <a:t>laten</a:t>
            </a:r>
            <a:r>
              <a:rPr lang="en-US" sz="1400" dirty="0"/>
              <a:t> </a:t>
            </a:r>
            <a:r>
              <a:rPr lang="en-US" sz="1400" dirty="0" err="1"/>
              <a:t>keuren</a:t>
            </a:r>
            <a:endParaRPr lang="en-US" sz="1400" dirty="0"/>
          </a:p>
          <a:p>
            <a:r>
              <a:rPr lang="en-US" sz="1400" dirty="0" err="1"/>
              <a:t>Voortgang</a:t>
            </a:r>
            <a:r>
              <a:rPr lang="en-US" sz="1400" dirty="0"/>
              <a:t> </a:t>
            </a:r>
            <a:r>
              <a:rPr lang="en-US" sz="1400" dirty="0" err="1"/>
              <a:t>bewaken</a:t>
            </a:r>
            <a:endParaRPr lang="en-US" sz="1400" dirty="0"/>
          </a:p>
          <a:p>
            <a:r>
              <a:rPr lang="en-US" sz="1400" dirty="0" err="1"/>
              <a:t>Eindproduct</a:t>
            </a:r>
            <a:r>
              <a:rPr lang="en-US" sz="1400" dirty="0"/>
              <a:t> </a:t>
            </a:r>
            <a:r>
              <a:rPr lang="en-US" sz="1400" dirty="0" err="1"/>
              <a:t>tekenen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9" name="Afbeelding 8" descr="Afbeelding met whiteboard, tekst&#10;&#10;Automatisch gegenereerde beschrijving">
            <a:extLst>
              <a:ext uri="{FF2B5EF4-FFF2-40B4-BE49-F238E27FC236}">
                <a16:creationId xmlns:a16="http://schemas.microsoft.com/office/drawing/2014/main" id="{062E7663-E98A-4E86-AA33-FE341F494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3" t="15417" r="3139" b="14444"/>
          <a:stretch/>
        </p:blipFill>
        <p:spPr>
          <a:xfrm rot="16200000">
            <a:off x="8977983" y="3709532"/>
            <a:ext cx="2237037" cy="379094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F0DF22D-07F6-44B5-B993-511DCCA6D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14028" r="1358" b="26372"/>
          <a:stretch/>
        </p:blipFill>
        <p:spPr>
          <a:xfrm rot="16200000">
            <a:off x="5315243" y="4308756"/>
            <a:ext cx="2362200" cy="25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Sprint 2: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8091073B-0CBB-4BFB-AAF1-F896921B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Punten				   </a:t>
            </a:r>
            <a:r>
              <a:rPr lang="en-US" sz="1400" b="1" dirty="0" err="1"/>
              <a:t>Af</a:t>
            </a:r>
            <a:r>
              <a:rPr lang="en-US" sz="1400" b="1" dirty="0"/>
              <a:t>:</a:t>
            </a:r>
          </a:p>
          <a:p>
            <a:r>
              <a:rPr lang="en-US" sz="1400" dirty="0" err="1"/>
              <a:t>Scrumboard</a:t>
            </a:r>
            <a:r>
              <a:rPr lang="en-US" sz="1400" dirty="0"/>
              <a:t> </a:t>
            </a:r>
            <a:r>
              <a:rPr lang="en-US" sz="1400" dirty="0" err="1"/>
              <a:t>duidelijk</a:t>
            </a:r>
            <a:r>
              <a:rPr lang="en-US" sz="1400" dirty="0"/>
              <a:t> </a:t>
            </a:r>
            <a:r>
              <a:rPr lang="en-US" sz="1400" dirty="0" err="1"/>
              <a:t>maken</a:t>
            </a:r>
            <a:endParaRPr lang="en-US" sz="1400" dirty="0"/>
          </a:p>
          <a:p>
            <a:r>
              <a:rPr lang="en-US" sz="1400" dirty="0" err="1"/>
              <a:t>Klanten</a:t>
            </a:r>
            <a:r>
              <a:rPr lang="en-US" sz="1400" dirty="0"/>
              <a:t> Eisen </a:t>
            </a:r>
            <a:r>
              <a:rPr lang="en-US" sz="1400" dirty="0" err="1"/>
              <a:t>scherp</a:t>
            </a:r>
            <a:r>
              <a:rPr lang="en-US" sz="1400" dirty="0"/>
              <a:t> </a:t>
            </a:r>
            <a:r>
              <a:rPr lang="en-US" sz="1400" dirty="0" err="1"/>
              <a:t>krijgen</a:t>
            </a:r>
            <a:r>
              <a:rPr lang="en-US" sz="1400" dirty="0"/>
              <a:t>		- 100%</a:t>
            </a:r>
          </a:p>
          <a:p>
            <a:r>
              <a:rPr lang="en-US" sz="1400" dirty="0" err="1"/>
              <a:t>Ruwe</a:t>
            </a:r>
            <a:r>
              <a:rPr lang="en-US" sz="1400" dirty="0"/>
              <a:t> </a:t>
            </a:r>
            <a:r>
              <a:rPr lang="en-US" sz="1400" dirty="0" err="1"/>
              <a:t>schets</a:t>
            </a:r>
            <a:r>
              <a:rPr lang="en-US" sz="1400" dirty="0"/>
              <a:t> van het </a:t>
            </a:r>
            <a:r>
              <a:rPr lang="en-US" sz="1400" dirty="0" err="1"/>
              <a:t>eindproduct</a:t>
            </a:r>
            <a:r>
              <a:rPr lang="en-US" sz="1400" dirty="0"/>
              <a:t>	- 100%</a:t>
            </a:r>
          </a:p>
          <a:p>
            <a:r>
              <a:rPr lang="en-US" sz="1400" dirty="0"/>
              <a:t>Leerofferte in </a:t>
            </a:r>
            <a:r>
              <a:rPr lang="en-US" sz="1400" dirty="0" err="1"/>
              <a:t>orde</a:t>
            </a:r>
            <a:r>
              <a:rPr lang="en-US" sz="1400" dirty="0"/>
              <a:t> </a:t>
            </a:r>
            <a:r>
              <a:rPr lang="en-US" sz="1400" dirty="0" err="1"/>
              <a:t>maken</a:t>
            </a:r>
            <a:r>
              <a:rPr lang="en-US" sz="1400" dirty="0"/>
              <a:t> 		- 100%</a:t>
            </a:r>
          </a:p>
          <a:p>
            <a:r>
              <a:rPr lang="en-US" sz="1400" dirty="0"/>
              <a:t>Plan van </a:t>
            </a:r>
            <a:r>
              <a:rPr lang="en-US" sz="1400" dirty="0" err="1"/>
              <a:t>aanpak</a:t>
            </a:r>
            <a:r>
              <a:rPr lang="en-US" sz="1400" dirty="0"/>
              <a:t>			- 100%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90CBDB-AF56-4356-93A7-77E1352367C6}"/>
              </a:ext>
            </a:extLst>
          </p:cNvPr>
          <p:cNvSpPr txBox="1">
            <a:spLocks/>
          </p:cNvSpPr>
          <p:nvPr/>
        </p:nvSpPr>
        <p:spPr>
          <a:xfrm>
            <a:off x="6096000" y="2505456"/>
            <a:ext cx="493104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Props1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466073-EF5E-45B9-8157-B9E0E96E2C81}"/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purl.org/dc/dcmitype/"/>
    <ds:schemaRef ds:uri="e5014122-0f0a-4a7a-8043-8075ae17fa9b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650060f8-5ca3-4039-8c45-fe2a2bb4b31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Breedbeeld</PresentationFormat>
  <Paragraphs>37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Berlijn</vt:lpstr>
      <vt:lpstr>Project: Holland Aviation</vt:lpstr>
      <vt:lpstr>Sprint 1</vt:lpstr>
      <vt:lpstr>Sprint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Holland Aviation</dc:title>
  <dc:creator>Rutger Haaze</dc:creator>
  <cp:lastModifiedBy>Rutger Haaze</cp:lastModifiedBy>
  <cp:revision>1</cp:revision>
  <dcterms:created xsi:type="dcterms:W3CDTF">2019-12-05T13:00:25Z</dcterms:created>
  <dcterms:modified xsi:type="dcterms:W3CDTF">2019-12-05T13:40:43Z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