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FBC6B-81DB-4F19-BAB3-65CBB0672123}" v="11" dt="2019-09-26T06:33:44.323"/>
    <p1510:client id="{5B4348CC-2308-4628-A566-383A39761426}" v="43" dt="2019-09-24T10:01:59.603"/>
    <p1510:client id="{84DA7BBB-6A46-38D2-688B-A3226DBC6604}" v="518" dt="2019-10-01T07:06:52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ger Haaze" userId="S::216696@student.scalda.nl::c8cc0352-55cb-4607-8de2-b26ad0468610" providerId="AD" clId="Web-{84DA7BBB-6A46-38D2-688B-A3226DBC6604}"/>
    <pc:docChg chg="delSld modSld">
      <pc:chgData name="Rutger Haaze" userId="S::216696@student.scalda.nl::c8cc0352-55cb-4607-8de2-b26ad0468610" providerId="AD" clId="Web-{84DA7BBB-6A46-38D2-688B-A3226DBC6604}" dt="2019-10-01T07:06:52.023" v="514"/>
      <pc:docMkLst>
        <pc:docMk/>
      </pc:docMkLst>
      <pc:sldChg chg="addSp delSp modSp">
        <pc:chgData name="Rutger Haaze" userId="S::216696@student.scalda.nl::c8cc0352-55cb-4607-8de2-b26ad0468610" providerId="AD" clId="Web-{84DA7BBB-6A46-38D2-688B-A3226DBC6604}" dt="2019-10-01T07:05:53.976" v="513" actId="1076"/>
        <pc:sldMkLst>
          <pc:docMk/>
          <pc:sldMk cId="350872856" sldId="258"/>
        </pc:sldMkLst>
        <pc:spChg chg="mod">
          <ac:chgData name="Rutger Haaze" userId="S::216696@student.scalda.nl::c8cc0352-55cb-4607-8de2-b26ad0468610" providerId="AD" clId="Web-{84DA7BBB-6A46-38D2-688B-A3226DBC6604}" dt="2019-10-01T06:53:24.505" v="30" actId="20577"/>
          <ac:spMkLst>
            <pc:docMk/>
            <pc:sldMk cId="350872856" sldId="258"/>
            <ac:spMk id="2" creationId="{9A8014A1-2855-49DD-ADA3-AE4D09CA8A41}"/>
          </ac:spMkLst>
        </pc:spChg>
        <pc:spChg chg="mod">
          <ac:chgData name="Rutger Haaze" userId="S::216696@student.scalda.nl::c8cc0352-55cb-4607-8de2-b26ad0468610" providerId="AD" clId="Web-{84DA7BBB-6A46-38D2-688B-A3226DBC6604}" dt="2019-10-01T07:05:49.507" v="512" actId="1076"/>
          <ac:spMkLst>
            <pc:docMk/>
            <pc:sldMk cId="350872856" sldId="258"/>
            <ac:spMk id="3" creationId="{A62341D0-93E8-4F5C-83A2-4D27D588E505}"/>
          </ac:spMkLst>
        </pc:spChg>
        <pc:spChg chg="add mod">
          <ac:chgData name="Rutger Haaze" userId="S::216696@student.scalda.nl::c8cc0352-55cb-4607-8de2-b26ad0468610" providerId="AD" clId="Web-{84DA7BBB-6A46-38D2-688B-A3226DBC6604}" dt="2019-10-01T07:05:53.976" v="513" actId="1076"/>
          <ac:spMkLst>
            <pc:docMk/>
            <pc:sldMk cId="350872856" sldId="258"/>
            <ac:spMk id="4" creationId="{D8225C6B-D8EA-480C-ABFE-1A1945FEAB4E}"/>
          </ac:spMkLst>
        </pc:spChg>
        <pc:picChg chg="del">
          <ac:chgData name="Rutger Haaze" userId="S::216696@student.scalda.nl::c8cc0352-55cb-4607-8de2-b26ad0468610" providerId="AD" clId="Web-{84DA7BBB-6A46-38D2-688B-A3226DBC6604}" dt="2019-10-01T07:04:06.444" v="498"/>
          <ac:picMkLst>
            <pc:docMk/>
            <pc:sldMk cId="350872856" sldId="258"/>
            <ac:picMk id="5" creationId="{B9DD0497-6151-43C2-9B59-0F3A4589B215}"/>
          </ac:picMkLst>
        </pc:picChg>
      </pc:sldChg>
      <pc:sldChg chg="del">
        <pc:chgData name="Rutger Haaze" userId="S::216696@student.scalda.nl::c8cc0352-55cb-4607-8de2-b26ad0468610" providerId="AD" clId="Web-{84DA7BBB-6A46-38D2-688B-A3226DBC6604}" dt="2019-10-01T07:06:52.023" v="514"/>
        <pc:sldMkLst>
          <pc:docMk/>
          <pc:sldMk cId="3097642146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956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5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4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77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7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5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5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FE6DBF9-94F5-4877-B532-D859966E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5EBA155-CB71-48F7-8A85-0B293C773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A9A3980-304B-4116-B0FB-155B054B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24FA7CC-8015-40C6-9D92-644E30DC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146040E-7E20-4B05-9660-47E254E1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CB0B8-F91C-41CC-B6A9-EA7E2340C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797968"/>
            <a:ext cx="7767872" cy="1373070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>
                <a:latin typeface="Arial Black" panose="020B0A04020102020204" pitchFamily="34" charset="0"/>
              </a:rPr>
              <a:t>Project: Smart Plant Pot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2895BF7-1700-49D3-94BB-AAC6A0F67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37476"/>
            <a:ext cx="6752109" cy="228196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2400" u="sng" dirty="0" err="1"/>
              <a:t>Projectleider</a:t>
            </a:r>
            <a:r>
              <a:rPr lang="en-US" sz="2400" u="sng" dirty="0"/>
              <a:t>:</a:t>
            </a:r>
          </a:p>
          <a:p>
            <a:pPr algn="l"/>
            <a:r>
              <a:rPr lang="en-US" dirty="0"/>
              <a:t>Rutger Haaze</a:t>
            </a:r>
          </a:p>
          <a:p>
            <a:pPr algn="l"/>
            <a:r>
              <a:rPr lang="en-US" sz="2400" u="sng" dirty="0" err="1"/>
              <a:t>Projectleden</a:t>
            </a:r>
            <a:r>
              <a:rPr lang="en-US" sz="2400" u="sng" dirty="0"/>
              <a:t>:</a:t>
            </a:r>
          </a:p>
          <a:p>
            <a:pPr algn="l"/>
            <a:r>
              <a:rPr lang="en-US" dirty="0"/>
              <a:t>Tayo Odubela</a:t>
            </a:r>
          </a:p>
          <a:p>
            <a:pPr algn="l"/>
            <a:r>
              <a:rPr lang="en-US" dirty="0" err="1"/>
              <a:t>Jiaru</a:t>
            </a:r>
            <a:r>
              <a:rPr lang="en-US" dirty="0"/>
              <a:t> </a:t>
            </a:r>
            <a:r>
              <a:rPr lang="en-US" dirty="0" err="1"/>
              <a:t>Reijngoudt</a:t>
            </a:r>
            <a:endParaRPr lang="en-US"/>
          </a:p>
          <a:p>
            <a:pPr algn="l"/>
            <a:r>
              <a:rPr lang="en-US" dirty="0"/>
              <a:t>Joost Bosman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072C515-3F35-48A5-8BE2-ABB529D3BF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1" t="8262" r="24204"/>
          <a:stretch/>
        </p:blipFill>
        <p:spPr>
          <a:xfrm>
            <a:off x="8587502" y="1422341"/>
            <a:ext cx="2924176" cy="41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7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59D4D-604C-4171-883B-D417D1A6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Het project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298A98-96D7-4682-A78C-3E5DCD70C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nl-NL" dirty="0"/>
              <a:t>De opdracht: </a:t>
            </a:r>
            <a:endParaRPr lang="nl-NL" sz="4800" dirty="0"/>
          </a:p>
          <a:p>
            <a:pPr fontAlgn="base"/>
            <a:r>
              <a:rPr lang="nl-NL" dirty="0"/>
              <a:t>Danny Esseling is de opdracht gever</a:t>
            </a:r>
            <a:endParaRPr lang="nl-NL" sz="4800" dirty="0"/>
          </a:p>
          <a:p>
            <a:pPr fontAlgn="base"/>
            <a:r>
              <a:rPr lang="nl-NL" dirty="0"/>
              <a:t>Het doel is om een tomaat te kweken die het zelfde smaakt als die uit </a:t>
            </a:r>
            <a:r>
              <a:rPr lang="nl-NL" dirty="0" err="1"/>
              <a:t>Italie</a:t>
            </a:r>
            <a:r>
              <a:rPr lang="nl-NL" dirty="0"/>
              <a:t> komt. De klant wil een prototype van een systeem dat de plant automatisch water kan geven en een lamp kan aansturen om meer of minder licht te geven wanneer dit nodig is. </a:t>
            </a:r>
            <a:endParaRPr lang="nl-NL" sz="48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F51CA84-0B00-4022-9778-E4D2DA5C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61913"/>
            <a:ext cx="4198182" cy="31486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02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014A1-2855-49DD-ADA3-AE4D09CA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Voortgang</a:t>
            </a:r>
            <a:r>
              <a:rPr lang="en-US" dirty="0"/>
              <a:t>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341D0-93E8-4F5C-83A2-4D27D588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54" y="2586027"/>
            <a:ext cx="4378958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Documentatie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Leerofferte</a:t>
            </a:r>
            <a:r>
              <a:rPr lang="en-US" sz="2000" dirty="0">
                <a:ea typeface="+mn-lt"/>
                <a:cs typeface="+mn-lt"/>
              </a:rPr>
              <a:t>                ~ </a:t>
            </a:r>
            <a:r>
              <a:rPr lang="en-US" sz="1400" i="1" dirty="0">
                <a:ea typeface="+mn-lt"/>
                <a:cs typeface="+mn-lt"/>
              </a:rPr>
              <a:t>100% </a:t>
            </a:r>
            <a:r>
              <a:rPr lang="en-US" sz="1400" i="1" dirty="0" err="1">
                <a:ea typeface="+mn-lt"/>
                <a:cs typeface="+mn-lt"/>
              </a:rPr>
              <a:t>klaar</a:t>
            </a:r>
            <a:endParaRPr lang="en-US" sz="1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Functioneel</a:t>
            </a:r>
            <a:r>
              <a:rPr lang="en-US" sz="2000" dirty="0"/>
              <a:t> </a:t>
            </a:r>
            <a:r>
              <a:rPr lang="en-US" sz="2000" dirty="0" err="1"/>
              <a:t>ontwerp</a:t>
            </a:r>
            <a:r>
              <a:rPr lang="en-US" sz="2000" dirty="0">
                <a:ea typeface="+mn-lt"/>
                <a:cs typeface="+mn-lt"/>
              </a:rPr>
              <a:t>  ~ </a:t>
            </a:r>
            <a:r>
              <a:rPr lang="en-US" sz="1400" i="1" dirty="0">
                <a:ea typeface="+mn-lt"/>
                <a:cs typeface="+mn-lt"/>
              </a:rPr>
              <a:t>100% </a:t>
            </a:r>
            <a:r>
              <a:rPr lang="en-US" sz="1400" i="1" dirty="0" err="1">
                <a:ea typeface="+mn-lt"/>
                <a:cs typeface="+mn-lt"/>
              </a:rPr>
              <a:t>Klaar</a:t>
            </a:r>
            <a:endParaRPr lang="en-US" sz="1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Technisch</a:t>
            </a:r>
            <a:r>
              <a:rPr lang="en-US" sz="2000" dirty="0"/>
              <a:t> </a:t>
            </a:r>
            <a:r>
              <a:rPr lang="en-US" sz="2000" dirty="0" err="1"/>
              <a:t>ontwerp</a:t>
            </a:r>
            <a:r>
              <a:rPr lang="en-US" sz="2000" dirty="0">
                <a:ea typeface="+mn-lt"/>
                <a:cs typeface="+mn-lt"/>
              </a:rPr>
              <a:t>     ~ </a:t>
            </a:r>
            <a:r>
              <a:rPr lang="en-US" sz="1400" i="1" dirty="0">
                <a:ea typeface="+mn-lt"/>
                <a:cs typeface="+mn-lt"/>
              </a:rPr>
              <a:t>60% </a:t>
            </a:r>
            <a:r>
              <a:rPr lang="en-US" sz="1400" i="1" dirty="0" err="1">
                <a:ea typeface="+mn-lt"/>
                <a:cs typeface="+mn-lt"/>
              </a:rPr>
              <a:t>gemaakt</a:t>
            </a:r>
            <a:endParaRPr lang="en-US" sz="1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-Plan van </a:t>
            </a:r>
            <a:r>
              <a:rPr lang="en-US" sz="2000" dirty="0" err="1"/>
              <a:t>aanpak</a:t>
            </a:r>
            <a:r>
              <a:rPr lang="en-US" sz="2000" dirty="0">
                <a:ea typeface="+mn-lt"/>
                <a:cs typeface="+mn-lt"/>
              </a:rPr>
              <a:t>         ~ </a:t>
            </a:r>
            <a:r>
              <a:rPr lang="en-US" sz="1400" i="1" dirty="0">
                <a:ea typeface="+mn-lt"/>
                <a:cs typeface="+mn-lt"/>
              </a:rPr>
              <a:t>10% gemaakt</a:t>
            </a:r>
            <a:endParaRPr lang="en-US" sz="1400" i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8225C6B-D8EA-480C-ABFE-1A1945FEAB4E}"/>
              </a:ext>
            </a:extLst>
          </p:cNvPr>
          <p:cNvSpPr txBox="1">
            <a:spLocks/>
          </p:cNvSpPr>
          <p:nvPr/>
        </p:nvSpPr>
        <p:spPr>
          <a:xfrm>
            <a:off x="6378275" y="2588032"/>
            <a:ext cx="4378958" cy="359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Test </a:t>
            </a:r>
            <a:r>
              <a:rPr lang="en-US" sz="2000" dirty="0" err="1"/>
              <a:t>omgeving</a:t>
            </a:r>
            <a:r>
              <a:rPr lang="en-US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-Hardware </a:t>
            </a:r>
            <a:r>
              <a:rPr lang="en-US" sz="2000" dirty="0" err="1"/>
              <a:t>werking</a:t>
            </a:r>
            <a:r>
              <a:rPr lang="en-US" sz="2000" dirty="0"/>
              <a:t> ~ </a:t>
            </a:r>
            <a:r>
              <a:rPr lang="en-US" sz="1400" i="1" dirty="0"/>
              <a:t>word getest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-software </a:t>
            </a:r>
            <a:r>
              <a:rPr lang="en-US" sz="2000" dirty="0" err="1"/>
              <a:t>werking</a:t>
            </a:r>
            <a:r>
              <a:rPr lang="en-US" sz="2000" dirty="0"/>
              <a:t>  ~ </a:t>
            </a:r>
            <a:r>
              <a:rPr lang="en-US" sz="1400" i="1" dirty="0"/>
              <a:t>Word getest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8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C135A-56E3-42CC-BBEE-56E89AB0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Overig</a:t>
            </a:r>
            <a:endParaRPr lang="en-US" dirty="0"/>
          </a:p>
        </p:txBody>
      </p:sp>
      <p:pic>
        <p:nvPicPr>
          <p:cNvPr id="9" name="Tijdelijke aanduiding voor inhoud 8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CD42C552-4993-47A3-A3D0-20EE0C335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6" y="2327806"/>
            <a:ext cx="4291482" cy="3225445"/>
          </a:xfrm>
        </p:spPr>
      </p:pic>
      <p:pic>
        <p:nvPicPr>
          <p:cNvPr id="7" name="Tijdelijke aanduiding voor inhoud 6" descr="Afbeelding met tekst&#10;&#10;Automatisch gegenereerde beschrijving">
            <a:extLst>
              <a:ext uri="{FF2B5EF4-FFF2-40B4-BE49-F238E27FC236}">
                <a16:creationId xmlns:a16="http://schemas.microsoft.com/office/drawing/2014/main" id="{65E5FE04-822E-4AA1-B92C-C7E70EC27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76" y="2719209"/>
            <a:ext cx="5639886" cy="283404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317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45094B2337B4E861EE53AF1B18597" ma:contentTypeVersion="11" ma:contentTypeDescription="Een nieuw document maken." ma:contentTypeScope="" ma:versionID="dc843967ebd8ea9a9aabe7a53e08e0d9">
  <xsd:schema xmlns:xsd="http://www.w3.org/2001/XMLSchema" xmlns:xs="http://www.w3.org/2001/XMLSchema" xmlns:p="http://schemas.microsoft.com/office/2006/metadata/properties" xmlns:ns2="e5014122-0f0a-4a7a-8043-8075ae17fa9b" xmlns:ns3="650060f8-5ca3-4039-8c45-fe2a2bb4b312" targetNamespace="http://schemas.microsoft.com/office/2006/metadata/properties" ma:root="true" ma:fieldsID="fca66ed923399070d37c96f0adc8a4a6" ns2:_="" ns3:_="">
    <xsd:import namespace="e5014122-0f0a-4a7a-8043-8075ae17fa9b"/>
    <xsd:import namespace="650060f8-5ca3-4039-8c45-fe2a2bb4b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Aanta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14122-0f0a-4a7a-8043-8075ae17fa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Aantal" ma:index="18" nillable="true" ma:displayName="Aantal" ma:default="1" ma:format="Dropdown" ma:internalName="Aantal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060f8-5ca3-4039-8c45-fe2a2bb4b3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antal xmlns="e5014122-0f0a-4a7a-8043-8075ae17fa9b">1</Aantal>
  </documentManagement>
</p:properties>
</file>

<file path=customXml/itemProps1.xml><?xml version="1.0" encoding="utf-8"?>
<ds:datastoreItem xmlns:ds="http://schemas.openxmlformats.org/officeDocument/2006/customXml" ds:itemID="{4F393EBB-6060-4E2F-8F7B-4A1F9BF02B0B}"/>
</file>

<file path=customXml/itemProps2.xml><?xml version="1.0" encoding="utf-8"?>
<ds:datastoreItem xmlns:ds="http://schemas.openxmlformats.org/officeDocument/2006/customXml" ds:itemID="{BE06278F-1384-49DE-B3D7-2DCFB5E80B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CD1A91-908D-494A-BFCD-E18EB7E9E498}">
  <ds:schemaRefs>
    <ds:schemaRef ds:uri="http://schemas.openxmlformats.org/package/2006/metadata/core-properties"/>
    <ds:schemaRef ds:uri="http://www.w3.org/XML/1998/namespace"/>
    <ds:schemaRef ds:uri="http://purl.org/dc/terms/"/>
    <ds:schemaRef ds:uri="e5014122-0f0a-4a7a-8043-8075ae17fa9b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650060f8-5ca3-4039-8c45-fe2a2bb4b31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Breedbeeld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Berlijn</vt:lpstr>
      <vt:lpstr>Project: Smart Plant Pot</vt:lpstr>
      <vt:lpstr>Het project</vt:lpstr>
      <vt:lpstr>Voortgang: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Smart Plant Pot</dc:title>
  <dc:creator>Rutger Haaze</dc:creator>
  <cp:lastModifiedBy>Rutger Haaze</cp:lastModifiedBy>
  <cp:revision>97</cp:revision>
  <dcterms:created xsi:type="dcterms:W3CDTF">2019-09-24T10:01:40Z</dcterms:created>
  <dcterms:modified xsi:type="dcterms:W3CDTF">2019-10-01T07:06:52Z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0x010100B6045094B2337B4E861EE53AF1B18597</vt:lpwstr>
  </property>
</Properties>
</file>