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8543F-CD67-4B3D-9BEF-88D34B25158A}" v="3" dt="2019-12-05T10:03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c8cc0352-55cb-4607-8de2-b26ad0468610" providerId="ADAL" clId="{FD898CCB-BCE1-4567-A8A3-62D429B342E9}"/>
    <pc:docChg chg="custSel mod modSld">
      <pc:chgData name="Rutger Haaze" userId="c8cc0352-55cb-4607-8de2-b26ad0468610" providerId="ADAL" clId="{FD898CCB-BCE1-4567-A8A3-62D429B342E9}" dt="2019-12-06T07:32:56.069" v="126" actId="20577"/>
      <pc:docMkLst>
        <pc:docMk/>
      </pc:docMkLst>
      <pc:sldChg chg="addSp delSp modSp">
        <pc:chgData name="Rutger Haaze" userId="c8cc0352-55cb-4607-8de2-b26ad0468610" providerId="ADAL" clId="{FD898CCB-BCE1-4567-A8A3-62D429B342E9}" dt="2019-12-05T09:59:23.205" v="28" actId="403"/>
        <pc:sldMkLst>
          <pc:docMk/>
          <pc:sldMk cId="431671279" sldId="256"/>
        </pc:sldMkLst>
        <pc:spChg chg="mo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FD898CCB-BCE1-4567-A8A3-62D429B342E9}" dt="2019-12-05T09:59:23.205" v="28" actId="403"/>
          <ac:spMkLst>
            <pc:docMk/>
            <pc:sldMk cId="431671279" sldId="256"/>
            <ac:spMk id="3" creationId="{F2895BF7-1700-49D3-94BB-AAC6A0F6755B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1" creationId="{DFE6DBF9-94F5-4877-B532-D859966E979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5" creationId="{7A9A3980-304B-4116-B0FB-155B054B0DC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9" creationId="{D146040E-7E20-4B05-9660-47E254E1A4A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4" creationId="{DFE6DBF9-94F5-4877-B532-D859966E979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8" creationId="{7A9A3980-304B-4116-B0FB-155B054B0DC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92" creationId="{D146040E-7E20-4B05-9660-47E254E1A4A8}"/>
          </ac:spMkLst>
        </pc:spChg>
        <pc:picChg chg="del">
          <ac:chgData name="Rutger Haaze" userId="c8cc0352-55cb-4607-8de2-b26ad0468610" providerId="ADAL" clId="{FD898CCB-BCE1-4567-A8A3-62D429B342E9}" dt="2019-12-05T09:58:34.686" v="0" actId="478"/>
          <ac:picMkLst>
            <pc:docMk/>
            <pc:sldMk cId="431671279" sldId="256"/>
            <ac:picMk id="4" creationId="{235F8020-B112-44E5-9875-1B6A245C3426}"/>
          </ac:picMkLst>
        </pc:picChg>
        <pc:picChg chg="add mo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6" creationId="{9E62653B-F0E9-4977-8137-E98271929E19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3" creationId="{65EBA155-CB71-48F7-8A85-0B293C773950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7" creationId="{924FA7CC-8015-40C6-9D92-644E30DCCA6F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86" creationId="{65EBA155-CB71-48F7-8A85-0B293C773950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90" creationId="{924FA7CC-8015-40C6-9D92-644E30DCCA6F}"/>
          </ac:picMkLst>
        </pc:picChg>
      </pc:sldChg>
      <pc:sldChg chg="modSp">
        <pc:chgData name="Rutger Haaze" userId="c8cc0352-55cb-4607-8de2-b26ad0468610" providerId="ADAL" clId="{FD898CCB-BCE1-4567-A8A3-62D429B342E9}" dt="2019-12-06T07:32:56.069" v="126" actId="20577"/>
        <pc:sldMkLst>
          <pc:docMk/>
          <pc:sldMk cId="350872856" sldId="258"/>
        </pc:sldMkLst>
        <pc:spChg chg="mod">
          <ac:chgData name="Rutger Haaze" userId="c8cc0352-55cb-4607-8de2-b26ad0468610" providerId="ADAL" clId="{FD898CCB-BCE1-4567-A8A3-62D429B342E9}" dt="2019-12-06T07:32:56.069" v="126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FD898CCB-BCE1-4567-A8A3-62D429B342E9}" dt="2019-12-05T10:00:43.966" v="111" actId="20577"/>
          <ac:spMkLst>
            <pc:docMk/>
            <pc:sldMk cId="350872856" sldId="258"/>
            <ac:spMk id="4" creationId="{D8225C6B-D8EA-480C-ABFE-1A1945FEAB4E}"/>
          </ac:spMkLst>
        </pc:spChg>
      </pc:sldChg>
      <pc:sldChg chg="addSp delSp modSp">
        <pc:chgData name="Rutger Haaze" userId="c8cc0352-55cb-4607-8de2-b26ad0468610" providerId="ADAL" clId="{FD898CCB-BCE1-4567-A8A3-62D429B342E9}" dt="2019-12-05T10:03:31.789" v="121" actId="14100"/>
        <pc:sldMkLst>
          <pc:docMk/>
          <pc:sldMk cId="2564317291" sldId="260"/>
        </pc:sldMkLst>
        <pc:spChg chg="add del mod">
          <ac:chgData name="Rutger Haaze" userId="c8cc0352-55cb-4607-8de2-b26ad0468610" providerId="ADAL" clId="{FD898CCB-BCE1-4567-A8A3-62D429B342E9}" dt="2019-12-05T10:03:10.190" v="114" actId="931"/>
          <ac:spMkLst>
            <pc:docMk/>
            <pc:sldMk cId="2564317291" sldId="260"/>
            <ac:spMk id="4" creationId="{2875C56E-16FA-4C45-BE80-54E1DC88F48C}"/>
          </ac:spMkLst>
        </pc:spChg>
        <pc:picChg chg="add mod">
          <ac:chgData name="Rutger Haaze" userId="c8cc0352-55cb-4607-8de2-b26ad0468610" providerId="ADAL" clId="{FD898CCB-BCE1-4567-A8A3-62D429B342E9}" dt="2019-12-05T10:03:31.789" v="121" actId="14100"/>
          <ac:picMkLst>
            <pc:docMk/>
            <pc:sldMk cId="2564317291" sldId="260"/>
            <ac:picMk id="6" creationId="{BC4A354D-1FCC-4140-B42A-1C5428982737}"/>
          </ac:picMkLst>
        </pc:picChg>
        <pc:picChg chg="del">
          <ac:chgData name="Rutger Haaze" userId="c8cc0352-55cb-4607-8de2-b26ad0468610" providerId="ADAL" clId="{FD898CCB-BCE1-4567-A8A3-62D429B342E9}" dt="2019-12-05T10:02:49.934" v="112" actId="478"/>
          <ac:picMkLst>
            <pc:docMk/>
            <pc:sldMk cId="2564317291" sldId="260"/>
            <ac:picMk id="7" creationId="{65E5FE04-822E-4AA1-B92C-C7E70EC2729F}"/>
          </ac:picMkLst>
        </pc:picChg>
        <pc:picChg chg="del">
          <ac:chgData name="Rutger Haaze" userId="c8cc0352-55cb-4607-8de2-b26ad0468610" providerId="ADAL" clId="{FD898CCB-BCE1-4567-A8A3-62D429B342E9}" dt="2019-12-05T10:02:55.167" v="113" actId="478"/>
          <ac:picMkLst>
            <pc:docMk/>
            <pc:sldMk cId="2564317291" sldId="260"/>
            <ac:picMk id="9" creationId="{CD42C552-4993-47A3-A3D0-20EE0C335D8E}"/>
          </ac:picMkLst>
        </pc:picChg>
        <pc:picChg chg="add mod">
          <ac:chgData name="Rutger Haaze" userId="c8cc0352-55cb-4607-8de2-b26ad0468610" providerId="ADAL" clId="{FD898CCB-BCE1-4567-A8A3-62D429B342E9}" dt="2019-12-05T10:03:26.705" v="119" actId="1076"/>
          <ac:picMkLst>
            <pc:docMk/>
            <pc:sldMk cId="2564317291" sldId="260"/>
            <ac:picMk id="10" creationId="{5D283229-C34A-43F4-BBC8-AF2842500FEE}"/>
          </ac:picMkLst>
        </pc:picChg>
      </pc:sldChg>
    </pc:docChg>
  </pc:docChgLst>
  <pc:docChgLst>
    <pc:chgData name="Rutger Haaze" userId="c8cc0352-55cb-4607-8de2-b26ad0468610" providerId="ADAL" clId="{3568543F-CD67-4B3D-9BEF-88D34B25158A}"/>
    <pc:docChg chg="custSel modSld">
      <pc:chgData name="Rutger Haaze" userId="c8cc0352-55cb-4607-8de2-b26ad0468610" providerId="ADAL" clId="{3568543F-CD67-4B3D-9BEF-88D34B25158A}" dt="2019-12-09T11:55:22.051" v="113" actId="20577"/>
      <pc:docMkLst>
        <pc:docMk/>
      </pc:docMkLst>
      <pc:sldChg chg="modSp">
        <pc:chgData name="Rutger Haaze" userId="c8cc0352-55cb-4607-8de2-b26ad0468610" providerId="ADAL" clId="{3568543F-CD67-4B3D-9BEF-88D34B25158A}" dt="2019-12-09T11:55:22.051" v="113" actId="20577"/>
        <pc:sldMkLst>
          <pc:docMk/>
          <pc:sldMk cId="431671279" sldId="256"/>
        </pc:sldMkLst>
        <pc:spChg chg="mod">
          <ac:chgData name="Rutger Haaze" userId="c8cc0352-55cb-4607-8de2-b26ad0468610" providerId="ADAL" clId="{3568543F-CD67-4B3D-9BEF-88D34B25158A}" dt="2019-12-09T11:55:22.051" v="113" actId="20577"/>
          <ac:spMkLst>
            <pc:docMk/>
            <pc:sldMk cId="431671279" sldId="256"/>
            <ac:spMk id="2" creationId="{B82CB0B8-F91C-41CC-B6A9-EA7E2340C160}"/>
          </ac:spMkLst>
        </pc:spChg>
      </pc:sldChg>
      <pc:sldChg chg="modSp">
        <pc:chgData name="Rutger Haaze" userId="c8cc0352-55cb-4607-8de2-b26ad0468610" providerId="ADAL" clId="{3568543F-CD67-4B3D-9BEF-88D34B25158A}" dt="2019-12-09T11:49:03.804" v="89" actId="20577"/>
        <pc:sldMkLst>
          <pc:docMk/>
          <pc:sldMk cId="350872856" sldId="258"/>
        </pc:sldMkLst>
        <pc:spChg chg="mod">
          <ac:chgData name="Rutger Haaze" userId="c8cc0352-55cb-4607-8de2-b26ad0468610" providerId="ADAL" clId="{3568543F-CD67-4B3D-9BEF-88D34B25158A}" dt="2019-12-09T11:49:03.804" v="89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sz="3800" dirty="0">
                <a:latin typeface="Arial Black"/>
              </a:rPr>
              <a:t>Project: Smart Plant Pot</a:t>
            </a:r>
            <a:br>
              <a:rPr lang="en-US" sz="3800" dirty="0">
                <a:latin typeface="Arial Black"/>
              </a:rPr>
            </a:br>
            <a:r>
              <a:rPr lang="en-US" sz="3800" dirty="0">
                <a:latin typeface="Arial Black" panose="020B0A04020102020204" pitchFamily="34" charset="0"/>
              </a:rPr>
              <a:t>Review </a:t>
            </a:r>
            <a:r>
              <a:rPr lang="en-US" sz="3800" dirty="0" err="1">
                <a:latin typeface="Arial Black" panose="020B0A04020102020204" pitchFamily="34" charset="0"/>
              </a:rPr>
              <a:t>gesprek</a:t>
            </a:r>
            <a:endParaRPr lang="en-US" sz="3800" dirty="0">
              <a:latin typeface="Arial Black" panose="020B0A040201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10" cy="2273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 dirty="0" err="1"/>
              <a:t>Projectleider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Rutger Haaze</a:t>
            </a:r>
          </a:p>
          <a:p>
            <a:r>
              <a:rPr lang="en-US" sz="1600" u="sng" dirty="0" err="1"/>
              <a:t>Projectleden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Tayo Odubela</a:t>
            </a:r>
          </a:p>
          <a:p>
            <a:r>
              <a:rPr lang="en-US" sz="1600" dirty="0"/>
              <a:t>Jiaru Reijngoudt</a:t>
            </a:r>
          </a:p>
          <a:p>
            <a:r>
              <a:rPr lang="en-US" sz="1600" dirty="0"/>
              <a:t>Joost Bosman </a:t>
            </a:r>
          </a:p>
        </p:txBody>
      </p:sp>
      <p:pic>
        <p:nvPicPr>
          <p:cNvPr id="6" name="Afbeelding 5" descr="Afbeelding met teken, straat, klok&#10;&#10;Automatisch gegenereerde beschrijving">
            <a:extLst>
              <a:ext uri="{FF2B5EF4-FFF2-40B4-BE49-F238E27FC236}">
                <a16:creationId xmlns:a16="http://schemas.microsoft.com/office/drawing/2014/main" id="{9E62653B-F0E9-4977-8137-E98271929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855453"/>
            <a:ext cx="3358478" cy="51470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Handleiding</a:t>
            </a:r>
            <a:r>
              <a:rPr lang="en-US" sz="2000" dirty="0"/>
              <a:t> 	          ~  </a:t>
            </a:r>
            <a:r>
              <a:rPr lang="en-US" sz="1400" dirty="0"/>
              <a:t>60% </a:t>
            </a:r>
            <a:r>
              <a:rPr lang="en-US" sz="1400" dirty="0" err="1"/>
              <a:t>Klaar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4" y="2588032"/>
            <a:ext cx="4804075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 </a:t>
            </a:r>
            <a:r>
              <a:rPr lang="en-US" sz="1400" i="1" dirty="0" err="1"/>
              <a:t>Wachten</a:t>
            </a:r>
            <a:r>
              <a:rPr lang="en-US" sz="1400" i="1" dirty="0"/>
              <a:t> op </a:t>
            </a:r>
            <a:r>
              <a:rPr lang="en-US" sz="1400" i="1" dirty="0" err="1"/>
              <a:t>onderdelen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 </a:t>
            </a:r>
            <a:r>
              <a:rPr lang="en-US" sz="1400" i="1" dirty="0" err="1"/>
              <a:t>Wachten</a:t>
            </a:r>
            <a:r>
              <a:rPr lang="en-US" sz="1400" i="1" dirty="0"/>
              <a:t> op </a:t>
            </a:r>
            <a:r>
              <a:rPr lang="en-US" sz="1400" i="1" dirty="0" err="1"/>
              <a:t>onderdelen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Benodigdheden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-Plastic </a:t>
            </a:r>
            <a:r>
              <a:rPr lang="en-US" sz="2000" dirty="0" err="1"/>
              <a:t>lijm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-LED + </a:t>
            </a:r>
            <a:r>
              <a:rPr lang="en-US" sz="2000" dirty="0" err="1"/>
              <a:t>voeding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C4A354D-1FCC-4140-B42A-1C542898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25" y="2095793"/>
            <a:ext cx="2802357" cy="4258128"/>
          </a:xfrm>
        </p:spPr>
      </p:pic>
      <p:pic>
        <p:nvPicPr>
          <p:cNvPr id="10" name="Afbeelding 9" descr="Afbeelding met tekst, kaart&#10;&#10;Automatisch gegenereerde beschrijving">
            <a:extLst>
              <a:ext uri="{FF2B5EF4-FFF2-40B4-BE49-F238E27FC236}">
                <a16:creationId xmlns:a16="http://schemas.microsoft.com/office/drawing/2014/main" id="{5D283229-C34A-43F4-BBC8-AF2842500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9" y="2095793"/>
            <a:ext cx="6828112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D1A91-908D-494A-BFCD-E18EB7E9E498}">
  <ds:schemaRefs>
    <ds:schemaRef ds:uri="e5014122-0f0a-4a7a-8043-8075ae17fa9b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50060f8-5ca3-4039-8c45-fe2a2bb4b31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D6DAE8-4198-4088-9E84-3669F395E225}"/>
</file>

<file path=customXml/itemProps3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140</Words>
  <Application>Microsoft Office PowerPoint</Application>
  <PresentationFormat>Breedbeeld</PresentationFormat>
  <Paragraphs>28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Trebuchet MS</vt:lpstr>
      <vt:lpstr>Berlijn</vt:lpstr>
      <vt:lpstr>Project: Smart Plant Pot Review gesprek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 Oplevering</dc:title>
  <dc:creator>Rutger Haaze</dc:creator>
  <cp:lastModifiedBy>Rutger Haaze</cp:lastModifiedBy>
  <cp:revision>1</cp:revision>
  <dcterms:created xsi:type="dcterms:W3CDTF">2019-12-05T09:58:50Z</dcterms:created>
  <dcterms:modified xsi:type="dcterms:W3CDTF">2019-12-09T11:56:30Z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