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2F5BA-C6D7-1CD2-53D8-A5937D20811C}" v="7" dt="2019-11-08T09:26:26.799"/>
    <p1510:client id="{BF7D04DC-F9AC-4984-8EAC-BF945DFFC44D}" v="1" dt="2019-11-08T09:28:42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S::216696@student.scalda.nl::c8cc0352-55cb-4607-8de2-b26ad0468610" providerId="AD" clId="Web-{95C2F5BA-C6D7-1CD2-53D8-A5937D20811C}"/>
    <pc:docChg chg="modSld">
      <pc:chgData name="Rutger Haaze" userId="S::216696@student.scalda.nl::c8cc0352-55cb-4607-8de2-b26ad0468610" providerId="AD" clId="Web-{95C2F5BA-C6D7-1CD2-53D8-A5937D20811C}" dt="2019-11-08T09:26:26.799" v="5"/>
      <pc:docMkLst>
        <pc:docMk/>
      </pc:docMkLst>
      <pc:sldChg chg="delSp modSp">
        <pc:chgData name="Rutger Haaze" userId="S::216696@student.scalda.nl::c8cc0352-55cb-4607-8de2-b26ad0468610" providerId="AD" clId="Web-{95C2F5BA-C6D7-1CD2-53D8-A5937D20811C}" dt="2019-11-08T09:26:26.799" v="5"/>
        <pc:sldMkLst>
          <pc:docMk/>
          <pc:sldMk cId="431671279" sldId="256"/>
        </pc:sldMkLst>
        <pc:spChg chg="mod">
          <ac:chgData name="Rutger Haaze" userId="S::216696@student.scalda.nl::c8cc0352-55cb-4607-8de2-b26ad0468610" providerId="AD" clId="Web-{95C2F5BA-C6D7-1CD2-53D8-A5937D20811C}" dt="2019-11-08T09:26:08.079" v="2" actId="20577"/>
          <ac:spMkLst>
            <pc:docMk/>
            <pc:sldMk cId="431671279" sldId="256"/>
            <ac:spMk id="2" creationId="{B82CB0B8-F91C-41CC-B6A9-EA7E2340C160}"/>
          </ac:spMkLst>
        </pc:spChg>
        <pc:picChg chg="del">
          <ac:chgData name="Rutger Haaze" userId="S::216696@student.scalda.nl::c8cc0352-55cb-4607-8de2-b26ad0468610" providerId="AD" clId="Web-{95C2F5BA-C6D7-1CD2-53D8-A5937D20811C}" dt="2019-11-08T09:26:26.799" v="5"/>
          <ac:picMkLst>
            <pc:docMk/>
            <pc:sldMk cId="431671279" sldId="256"/>
            <ac:picMk id="5" creationId="{5072C515-3F35-48A5-8BE2-ABB529D3BF6F}"/>
          </ac:picMkLst>
        </pc:picChg>
      </pc:sldChg>
    </pc:docChg>
  </pc:docChgLst>
  <pc:docChgLst>
    <pc:chgData name="Rutger Haaze" userId="c8cc0352-55cb-4607-8de2-b26ad0468610" providerId="ADAL" clId="{BF7D04DC-F9AC-4984-8EAC-BF945DFFC44D}"/>
    <pc:docChg chg="modSld">
      <pc:chgData name="Rutger Haaze" userId="c8cc0352-55cb-4607-8de2-b26ad0468610" providerId="ADAL" clId="{BF7D04DC-F9AC-4984-8EAC-BF945DFFC44D}" dt="2019-11-08T09:33:42.792" v="139" actId="20577"/>
      <pc:docMkLst>
        <pc:docMk/>
      </pc:docMkLst>
      <pc:sldChg chg="addSp modSp">
        <pc:chgData name="Rutger Haaze" userId="c8cc0352-55cb-4607-8de2-b26ad0468610" providerId="ADAL" clId="{BF7D04DC-F9AC-4984-8EAC-BF945DFFC44D}" dt="2019-11-08T09:28:54.211" v="2" actId="1076"/>
        <pc:sldMkLst>
          <pc:docMk/>
          <pc:sldMk cId="431671279" sldId="256"/>
        </pc:sldMkLst>
        <pc:picChg chg="add mod">
          <ac:chgData name="Rutger Haaze" userId="c8cc0352-55cb-4607-8de2-b26ad0468610" providerId="ADAL" clId="{BF7D04DC-F9AC-4984-8EAC-BF945DFFC44D}" dt="2019-11-08T09:28:54.211" v="2" actId="1076"/>
          <ac:picMkLst>
            <pc:docMk/>
            <pc:sldMk cId="431671279" sldId="256"/>
            <ac:picMk id="4" creationId="{235F8020-B112-44E5-9875-1B6A245C3426}"/>
          </ac:picMkLst>
        </pc:picChg>
      </pc:sldChg>
      <pc:sldChg chg="modSp">
        <pc:chgData name="Rutger Haaze" userId="c8cc0352-55cb-4607-8de2-b26ad0468610" providerId="ADAL" clId="{BF7D04DC-F9AC-4984-8EAC-BF945DFFC44D}" dt="2019-11-08T09:33:42.792" v="139" actId="20577"/>
        <pc:sldMkLst>
          <pc:docMk/>
          <pc:sldMk cId="350872856" sldId="258"/>
        </pc:sldMkLst>
        <pc:spChg chg="mod">
          <ac:chgData name="Rutger Haaze" userId="c8cc0352-55cb-4607-8de2-b26ad0468610" providerId="ADAL" clId="{BF7D04DC-F9AC-4984-8EAC-BF945DFFC44D}" dt="2019-11-08T09:33:42.792" v="139" actId="20577"/>
          <ac:spMkLst>
            <pc:docMk/>
            <pc:sldMk cId="350872856" sldId="258"/>
            <ac:spMk id="3" creationId="{A62341D0-93E8-4F5C-83A2-4D27D588E505}"/>
          </ac:spMkLst>
        </pc:spChg>
        <pc:spChg chg="mod">
          <ac:chgData name="Rutger Haaze" userId="c8cc0352-55cb-4607-8de2-b26ad0468610" providerId="ADAL" clId="{BF7D04DC-F9AC-4984-8EAC-BF945DFFC44D}" dt="2019-11-08T09:31:12.590" v="137" actId="20577"/>
          <ac:spMkLst>
            <pc:docMk/>
            <pc:sldMk cId="350872856" sldId="258"/>
            <ac:spMk id="4" creationId="{D8225C6B-D8EA-480C-ABFE-1A1945FEAB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97968"/>
            <a:ext cx="7767872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>
                <a:latin typeface="Arial Black"/>
              </a:rPr>
              <a:t>Project: Smart Plant Pot</a:t>
            </a:r>
            <a:br>
              <a:rPr lang="en-US" sz="3000" dirty="0">
                <a:latin typeface="Arial Black"/>
              </a:rPr>
            </a:br>
            <a:r>
              <a:rPr lang="en-US" sz="3000" dirty="0" err="1">
                <a:latin typeface="Arial Black" panose="020B0A04020102020204" pitchFamily="34" charset="0"/>
              </a:rPr>
              <a:t>Oplevering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37476"/>
            <a:ext cx="6752109" cy="22819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400" u="sng" dirty="0" err="1"/>
              <a:t>Projectleider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Rutger Haaze</a:t>
            </a:r>
          </a:p>
          <a:p>
            <a:pPr algn="l"/>
            <a:r>
              <a:rPr lang="en-US" sz="2400" u="sng" dirty="0" err="1"/>
              <a:t>Projectleden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Tayo Odubela</a:t>
            </a:r>
          </a:p>
          <a:p>
            <a:pPr algn="l"/>
            <a:r>
              <a:rPr lang="en-US" dirty="0" err="1"/>
              <a:t>Jiaru</a:t>
            </a:r>
            <a:r>
              <a:rPr lang="en-US" dirty="0"/>
              <a:t> </a:t>
            </a:r>
            <a:r>
              <a:rPr lang="en-US" dirty="0" err="1"/>
              <a:t>Reijngoudt</a:t>
            </a:r>
            <a:endParaRPr lang="en-US"/>
          </a:p>
          <a:p>
            <a:pPr algn="l"/>
            <a:r>
              <a:rPr lang="en-US" dirty="0"/>
              <a:t>Joost Bosman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5F8020-B112-44E5-9875-1B6A245C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716" y="895350"/>
            <a:ext cx="3695862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Het project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nl-NL" dirty="0"/>
              <a:t>De opdracht: </a:t>
            </a:r>
            <a:endParaRPr lang="nl-NL" sz="4800" dirty="0"/>
          </a:p>
          <a:p>
            <a:pPr fontAlgn="base"/>
            <a:r>
              <a:rPr lang="nl-NL" dirty="0"/>
              <a:t>Danny Esseling is de opdracht gever</a:t>
            </a:r>
            <a:endParaRPr lang="nl-NL" sz="4800" dirty="0"/>
          </a:p>
          <a:p>
            <a:pPr fontAlgn="base"/>
            <a:r>
              <a:rPr lang="nl-NL" dirty="0"/>
              <a:t>Het doel is om een tomaat te kweken die het zelfde smaakt als die uit </a:t>
            </a:r>
            <a:r>
              <a:rPr lang="nl-NL" dirty="0" err="1"/>
              <a:t>Italie</a:t>
            </a:r>
            <a:r>
              <a:rPr lang="nl-NL" dirty="0"/>
              <a:t> komt. De klant wil een prototype van een systeem dat de plant automatisch water kan geven en een lamp kan aansturen om meer of minder licht te geven wanneer dit nodig is. </a:t>
            </a:r>
            <a:endParaRPr lang="nl-NL" sz="48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51CA84-0B00-4022-9778-E4D2DA5C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61913"/>
            <a:ext cx="4198182" cy="31486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Voortgang</a:t>
            </a:r>
            <a:r>
              <a:rPr lang="en-US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341D0-93E8-4F5C-83A2-4D27D58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54" y="2586027"/>
            <a:ext cx="4378958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Documentatie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Leerofferte</a:t>
            </a:r>
            <a:r>
              <a:rPr lang="en-US" sz="2000" dirty="0">
                <a:ea typeface="+mn-lt"/>
                <a:cs typeface="+mn-lt"/>
              </a:rPr>
              <a:t>              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Functioneel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Technisch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   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Implementatie</a:t>
            </a:r>
            <a:r>
              <a:rPr lang="en-US" sz="2000" dirty="0"/>
              <a:t> plan   ~ </a:t>
            </a:r>
            <a:r>
              <a:rPr lang="en-US" sz="1400" dirty="0"/>
              <a:t>100% </a:t>
            </a:r>
            <a:r>
              <a:rPr lang="en-US" sz="1400" dirty="0" err="1"/>
              <a:t>Klaar</a:t>
            </a:r>
            <a:endParaRPr lang="en-US" sz="1400" dirty="0"/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Handleiding</a:t>
            </a:r>
            <a:r>
              <a:rPr lang="en-US" sz="2000" dirty="0"/>
              <a:t> 	</a:t>
            </a:r>
            <a:r>
              <a:rPr lang="en-US" sz="2000"/>
              <a:t>         ~  </a:t>
            </a:r>
            <a:r>
              <a:rPr lang="en-US" sz="1400" dirty="0"/>
              <a:t>100% </a:t>
            </a:r>
            <a:r>
              <a:rPr lang="en-US" sz="1400" dirty="0" err="1"/>
              <a:t>Klaar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225C6B-D8EA-480C-ABFE-1A1945FEAB4E}"/>
              </a:ext>
            </a:extLst>
          </p:cNvPr>
          <p:cNvSpPr txBox="1">
            <a:spLocks/>
          </p:cNvSpPr>
          <p:nvPr/>
        </p:nvSpPr>
        <p:spPr>
          <a:xfrm>
            <a:off x="6378275" y="2588032"/>
            <a:ext cx="4378958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Test </a:t>
            </a:r>
            <a:r>
              <a:rPr lang="en-US" sz="2000" dirty="0" err="1"/>
              <a:t>omgeving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-Hardware </a:t>
            </a:r>
            <a:r>
              <a:rPr lang="en-US" sz="2000" dirty="0" err="1"/>
              <a:t>werking</a:t>
            </a:r>
            <a:r>
              <a:rPr lang="en-US" sz="2000" dirty="0"/>
              <a:t> ~ </a:t>
            </a:r>
            <a:r>
              <a:rPr lang="en-US" sz="1400" i="1" dirty="0"/>
              <a:t> getest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-software </a:t>
            </a:r>
            <a:r>
              <a:rPr lang="en-US" sz="2000" dirty="0" err="1"/>
              <a:t>werking</a:t>
            </a:r>
            <a:r>
              <a:rPr lang="en-US" sz="2000" dirty="0"/>
              <a:t>  ~ </a:t>
            </a:r>
            <a:r>
              <a:rPr lang="en-US" sz="1400" i="1" dirty="0"/>
              <a:t> getest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C135A-56E3-42CC-BBEE-56E89AB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Overig</a:t>
            </a:r>
            <a:endParaRPr lang="en-US" dirty="0"/>
          </a:p>
        </p:txBody>
      </p:sp>
      <p:pic>
        <p:nvPicPr>
          <p:cNvPr id="9" name="Tijdelijke aanduiding voor inhoud 8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CD42C552-4993-47A3-A3D0-20EE0C335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6" y="2327806"/>
            <a:ext cx="4291482" cy="3225445"/>
          </a:xfrm>
        </p:spPr>
      </p:pic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65E5FE04-822E-4AA1-B92C-C7E70EC27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76" y="2719209"/>
            <a:ext cx="5639886" cy="283404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tal xmlns="e5014122-0f0a-4a7a-8043-8075ae17fa9b">1</Aanta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1" ma:contentTypeDescription="Een nieuw document maken." ma:contentTypeScope="" ma:versionID="dc843967ebd8ea9a9aabe7a53e08e0d9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fca66ed923399070d37c96f0adc8a4a6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Aant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Aantal" ma:index="18" nillable="true" ma:displayName="Aantal" ma:default="1" ma:format="Dropdown" ma:internalName="Aantal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CD1A91-908D-494A-BFCD-E18EB7E9E498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5014122-0f0a-4a7a-8043-8075ae17fa9b"/>
    <ds:schemaRef ds:uri="650060f8-5ca3-4039-8c45-fe2a2bb4b31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0024717-4DC9-4D8A-950F-D598925AEB00}"/>
</file>

<file path=customXml/itemProps3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</Words>
  <Application>Microsoft Office PowerPoint</Application>
  <PresentationFormat>Breedbeeld</PresentationFormat>
  <Paragraphs>25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Trebuchet MS</vt:lpstr>
      <vt:lpstr>Berlijn</vt:lpstr>
      <vt:lpstr>Project: Smart Plant Pot Oplevering</vt:lpstr>
      <vt:lpstr>Het project</vt:lpstr>
      <vt:lpstr>Voortgang: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Smart Plant Pot</dc:title>
  <dc:creator>Rutger Haaze</dc:creator>
  <cp:lastModifiedBy>Rutger Haaze</cp:lastModifiedBy>
  <cp:revision>101</cp:revision>
  <dcterms:created xsi:type="dcterms:W3CDTF">2019-09-24T10:01:40Z</dcterms:created>
  <dcterms:modified xsi:type="dcterms:W3CDTF">2019-11-08T09:33:52Z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