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FBC6B-81DB-4F19-BAB3-65CBB0672123}" v="11" dt="2019-09-26T06:33:44.323"/>
    <p1510:client id="{5B4348CC-2308-4628-A566-383A39761426}" v="43" dt="2019-09-24T10:01:59.603"/>
    <p1510:client id="{84DA7BBB-6A46-38D2-688B-A3226DBC6604}" v="518" dt="2019-10-01T07:06:52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S::216696@student.scalda.nl::c8cc0352-55cb-4607-8de2-b26ad0468610" providerId="AD" clId="Web-{84DA7BBB-6A46-38D2-688B-A3226DBC6604}"/>
    <pc:docChg chg="delSld modSld">
      <pc:chgData name="Rutger Haaze" userId="S::216696@student.scalda.nl::c8cc0352-55cb-4607-8de2-b26ad0468610" providerId="AD" clId="Web-{84DA7BBB-6A46-38D2-688B-A3226DBC6604}" dt="2019-10-01T07:06:52.023" v="514"/>
      <pc:docMkLst>
        <pc:docMk/>
      </pc:docMkLst>
      <pc:sldChg chg="addSp delSp modSp">
        <pc:chgData name="Rutger Haaze" userId="S::216696@student.scalda.nl::c8cc0352-55cb-4607-8de2-b26ad0468610" providerId="AD" clId="Web-{84DA7BBB-6A46-38D2-688B-A3226DBC6604}" dt="2019-10-01T07:05:53.976" v="513" actId="1076"/>
        <pc:sldMkLst>
          <pc:docMk/>
          <pc:sldMk cId="350872856" sldId="258"/>
        </pc:sldMkLst>
        <pc:spChg chg="mod">
          <ac:chgData name="Rutger Haaze" userId="S::216696@student.scalda.nl::c8cc0352-55cb-4607-8de2-b26ad0468610" providerId="AD" clId="Web-{84DA7BBB-6A46-38D2-688B-A3226DBC6604}" dt="2019-10-01T06:53:24.505" v="30" actId="20577"/>
          <ac:spMkLst>
            <pc:docMk/>
            <pc:sldMk cId="350872856" sldId="258"/>
            <ac:spMk id="2" creationId="{9A8014A1-2855-49DD-ADA3-AE4D09CA8A41}"/>
          </ac:spMkLst>
        </pc:spChg>
        <pc:spChg chg="mod">
          <ac:chgData name="Rutger Haaze" userId="S::216696@student.scalda.nl::c8cc0352-55cb-4607-8de2-b26ad0468610" providerId="AD" clId="Web-{84DA7BBB-6A46-38D2-688B-A3226DBC6604}" dt="2019-10-01T07:05:49.507" v="512" actId="1076"/>
          <ac:spMkLst>
            <pc:docMk/>
            <pc:sldMk cId="350872856" sldId="258"/>
            <ac:spMk id="3" creationId="{A62341D0-93E8-4F5C-83A2-4D27D588E505}"/>
          </ac:spMkLst>
        </pc:spChg>
        <pc:spChg chg="add mod">
          <ac:chgData name="Rutger Haaze" userId="S::216696@student.scalda.nl::c8cc0352-55cb-4607-8de2-b26ad0468610" providerId="AD" clId="Web-{84DA7BBB-6A46-38D2-688B-A3226DBC6604}" dt="2019-10-01T07:05:53.976" v="513" actId="1076"/>
          <ac:spMkLst>
            <pc:docMk/>
            <pc:sldMk cId="350872856" sldId="258"/>
            <ac:spMk id="4" creationId="{D8225C6B-D8EA-480C-ABFE-1A1945FEAB4E}"/>
          </ac:spMkLst>
        </pc:spChg>
        <pc:picChg chg="del">
          <ac:chgData name="Rutger Haaze" userId="S::216696@student.scalda.nl::c8cc0352-55cb-4607-8de2-b26ad0468610" providerId="AD" clId="Web-{84DA7BBB-6A46-38D2-688B-A3226DBC6604}" dt="2019-10-01T07:04:06.444" v="498"/>
          <ac:picMkLst>
            <pc:docMk/>
            <pc:sldMk cId="350872856" sldId="258"/>
            <ac:picMk id="5" creationId="{B9DD0497-6151-43C2-9B59-0F3A4589B215}"/>
          </ac:picMkLst>
        </pc:picChg>
      </pc:sldChg>
      <pc:sldChg chg="del">
        <pc:chgData name="Rutger Haaze" userId="S::216696@student.scalda.nl::c8cc0352-55cb-4607-8de2-b26ad0468610" providerId="AD" clId="Web-{84DA7BBB-6A46-38D2-688B-A3226DBC6604}" dt="2019-10-01T07:06:52.023" v="514"/>
        <pc:sldMkLst>
          <pc:docMk/>
          <pc:sldMk cId="309764214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97968"/>
            <a:ext cx="7767872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Project: Smart Plant Pot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37476"/>
            <a:ext cx="6752109" cy="22819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400" u="sng" dirty="0" err="1"/>
              <a:t>Projectleider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Rutger Haaze</a:t>
            </a:r>
          </a:p>
          <a:p>
            <a:pPr algn="l"/>
            <a:r>
              <a:rPr lang="en-US" sz="2400" u="sng" dirty="0" err="1"/>
              <a:t>Projectleden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Tayo Odubela</a:t>
            </a:r>
          </a:p>
          <a:p>
            <a:pPr algn="l"/>
            <a:r>
              <a:rPr lang="en-US" dirty="0" err="1"/>
              <a:t>Jiaru</a:t>
            </a:r>
            <a:r>
              <a:rPr lang="en-US" dirty="0"/>
              <a:t> </a:t>
            </a:r>
            <a:r>
              <a:rPr lang="en-US" dirty="0" err="1"/>
              <a:t>Reijngoudt</a:t>
            </a:r>
            <a:endParaRPr lang="en-US"/>
          </a:p>
          <a:p>
            <a:pPr algn="l"/>
            <a:r>
              <a:rPr lang="en-US" dirty="0"/>
              <a:t>Joost Bosman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072C515-3F35-48A5-8BE2-ABB529D3B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8262" r="24204"/>
          <a:stretch/>
        </p:blipFill>
        <p:spPr>
          <a:xfrm>
            <a:off x="8587502" y="1422341"/>
            <a:ext cx="2924176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Het project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nl-NL" dirty="0"/>
              <a:t>De opdracht: </a:t>
            </a:r>
            <a:endParaRPr lang="nl-NL" sz="4800" dirty="0"/>
          </a:p>
          <a:p>
            <a:pPr fontAlgn="base"/>
            <a:r>
              <a:rPr lang="nl-NL" dirty="0"/>
              <a:t>Danny Esseling is de opdracht gever</a:t>
            </a:r>
            <a:endParaRPr lang="nl-NL" sz="4800" dirty="0"/>
          </a:p>
          <a:p>
            <a:pPr fontAlgn="base"/>
            <a:r>
              <a:rPr lang="nl-NL" dirty="0"/>
              <a:t>Het doel is om een tomaat te kweken die het zelfde smaakt als die uit </a:t>
            </a:r>
            <a:r>
              <a:rPr lang="nl-NL" dirty="0" err="1"/>
              <a:t>Italie</a:t>
            </a:r>
            <a:r>
              <a:rPr lang="nl-NL" dirty="0"/>
              <a:t> komt. De klant wil een prototype van een systeem dat de plant automatisch water kan geven en een lamp kan aansturen om meer of minder licht te geven wanneer dit nodig is. </a:t>
            </a:r>
            <a:endParaRPr lang="nl-NL" sz="48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51CA84-0B00-4022-9778-E4D2DA5C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61913"/>
            <a:ext cx="4198182" cy="31486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Voortgang</a:t>
            </a:r>
            <a:r>
              <a:rPr lang="en-US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341D0-93E8-4F5C-83A2-4D27D58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54" y="2586027"/>
            <a:ext cx="4378958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Documentatie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Leerofferte</a:t>
            </a:r>
            <a:r>
              <a:rPr lang="en-US" sz="2000" dirty="0">
                <a:ea typeface="+mn-lt"/>
                <a:cs typeface="+mn-lt"/>
              </a:rPr>
              <a:t>              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Functioneel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Technisch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   ~ </a:t>
            </a:r>
            <a:r>
              <a:rPr lang="en-US" sz="1400" i="1" dirty="0">
                <a:ea typeface="+mn-lt"/>
                <a:cs typeface="+mn-lt"/>
              </a:rPr>
              <a:t>60% </a:t>
            </a:r>
            <a:r>
              <a:rPr lang="en-US" sz="1400" i="1" dirty="0" err="1">
                <a:ea typeface="+mn-lt"/>
                <a:cs typeface="+mn-lt"/>
              </a:rPr>
              <a:t>gemaakt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-Plan van </a:t>
            </a:r>
            <a:r>
              <a:rPr lang="en-US" sz="2000" dirty="0" err="1"/>
              <a:t>aanpak</a:t>
            </a:r>
            <a:r>
              <a:rPr lang="en-US" sz="2000" dirty="0">
                <a:ea typeface="+mn-lt"/>
                <a:cs typeface="+mn-lt"/>
              </a:rPr>
              <a:t>         ~ </a:t>
            </a:r>
            <a:r>
              <a:rPr lang="en-US" sz="1400" i="1" dirty="0">
                <a:ea typeface="+mn-lt"/>
                <a:cs typeface="+mn-lt"/>
              </a:rPr>
              <a:t>10% gemaakt</a:t>
            </a:r>
            <a:endParaRPr lang="en-US" sz="1400" i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225C6B-D8EA-480C-ABFE-1A1945FEAB4E}"/>
              </a:ext>
            </a:extLst>
          </p:cNvPr>
          <p:cNvSpPr txBox="1">
            <a:spLocks/>
          </p:cNvSpPr>
          <p:nvPr/>
        </p:nvSpPr>
        <p:spPr>
          <a:xfrm>
            <a:off x="6378275" y="2588032"/>
            <a:ext cx="4378958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Test </a:t>
            </a:r>
            <a:r>
              <a:rPr lang="en-US" sz="2000" dirty="0" err="1"/>
              <a:t>omgeving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-Hardware </a:t>
            </a:r>
            <a:r>
              <a:rPr lang="en-US" sz="2000" dirty="0" err="1"/>
              <a:t>werking</a:t>
            </a:r>
            <a:r>
              <a:rPr lang="en-US" sz="2000" dirty="0"/>
              <a:t> ~ </a:t>
            </a:r>
            <a:r>
              <a:rPr lang="en-US" sz="1400" i="1" dirty="0"/>
              <a:t>word getest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-software </a:t>
            </a:r>
            <a:r>
              <a:rPr lang="en-US" sz="2000" dirty="0" err="1"/>
              <a:t>werking</a:t>
            </a:r>
            <a:r>
              <a:rPr lang="en-US" sz="2000" dirty="0"/>
              <a:t>  ~ </a:t>
            </a:r>
            <a:r>
              <a:rPr lang="en-US" sz="1400" i="1" dirty="0"/>
              <a:t>Word getest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C135A-56E3-42CC-BBEE-56E89AB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Overig</a:t>
            </a:r>
            <a:endParaRPr lang="en-US" dirty="0"/>
          </a:p>
        </p:txBody>
      </p:sp>
      <p:pic>
        <p:nvPicPr>
          <p:cNvPr id="9" name="Tijdelijke aanduiding voor inhoud 8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CD42C552-4993-47A3-A3D0-20EE0C335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6" y="2327806"/>
            <a:ext cx="4291482" cy="3225445"/>
          </a:xfrm>
        </p:spPr>
      </p:pic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65E5FE04-822E-4AA1-B92C-C7E70EC27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76" y="2719209"/>
            <a:ext cx="5639886" cy="283404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1" ma:contentTypeDescription="Een nieuw document maken." ma:contentTypeScope="" ma:versionID="dc843967ebd8ea9a9aabe7a53e08e0d9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fca66ed923399070d37c96f0adc8a4a6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Aant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Aantal" ma:index="18" nillable="true" ma:displayName="Aantal" ma:default="1" ma:format="Dropdown" ma:internalName="Aantal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tal xmlns="e5014122-0f0a-4a7a-8043-8075ae17fa9b">1</Aantal>
  </documentManagement>
</p:properties>
</file>

<file path=customXml/itemProps1.xml><?xml version="1.0" encoding="utf-8"?>
<ds:datastoreItem xmlns:ds="http://schemas.openxmlformats.org/officeDocument/2006/customXml" ds:itemID="{7204DB0C-02E7-4F6D-9B9E-BAF5FB163572}"/>
</file>

<file path=customXml/itemProps2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CD1A91-908D-494A-BFCD-E18EB7E9E498}">
  <ds:schemaRefs>
    <ds:schemaRef ds:uri="http://schemas.openxmlformats.org/package/2006/metadata/core-properties"/>
    <ds:schemaRef ds:uri="http://www.w3.org/XML/1998/namespace"/>
    <ds:schemaRef ds:uri="http://purl.org/dc/terms/"/>
    <ds:schemaRef ds:uri="e5014122-0f0a-4a7a-8043-8075ae17fa9b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650060f8-5ca3-4039-8c45-fe2a2bb4b3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Breedbeeld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Berlijn</vt:lpstr>
      <vt:lpstr>Project: Smart Plant Pot</vt:lpstr>
      <vt:lpstr>Het project</vt:lpstr>
      <vt:lpstr>Voortgang: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Smart Plant Pot</dc:title>
  <dc:creator>Rutger Haaze</dc:creator>
  <cp:lastModifiedBy>Rutger Haaze</cp:lastModifiedBy>
  <cp:revision>97</cp:revision>
  <dcterms:created xsi:type="dcterms:W3CDTF">2019-09-24T10:01:40Z</dcterms:created>
  <dcterms:modified xsi:type="dcterms:W3CDTF">2019-10-01T07:06:52Z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