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59" r:id="rId7"/>
    <p:sldId id="258" r:id="rId8"/>
    <p:sldId id="257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B1E55A-4C03-7AD9-5134-2447C86C024B}" v="46" dt="2019-11-14T10:11:25.957"/>
    <p1510:client id="{271C006E-3890-C533-2E00-1AF2CAEFA74F}" v="14" dt="2019-11-14T09:42:46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i de Schipper" userId="S::220293@student.scalda.nl::95d74a73-e5c0-444b-8720-48a9f5797eb0" providerId="AD" clId="Web-{1EB1E55A-4C03-7AD9-5134-2447C86C024B}"/>
    <pc:docChg chg="addSld modSld">
      <pc:chgData name="Jari de Schipper" userId="S::220293@student.scalda.nl::95d74a73-e5c0-444b-8720-48a9f5797eb0" providerId="AD" clId="Web-{1EB1E55A-4C03-7AD9-5134-2447C86C024B}" dt="2019-11-14T10:11:25.957" v="39" actId="20577"/>
      <pc:docMkLst>
        <pc:docMk/>
      </pc:docMkLst>
      <pc:sldChg chg="modSp new">
        <pc:chgData name="Jari de Schipper" userId="S::220293@student.scalda.nl::95d74a73-e5c0-444b-8720-48a9f5797eb0" providerId="AD" clId="Web-{1EB1E55A-4C03-7AD9-5134-2447C86C024B}" dt="2019-11-14T10:11:25.957" v="38" actId="20577"/>
        <pc:sldMkLst>
          <pc:docMk/>
          <pc:sldMk cId="4198378791" sldId="262"/>
        </pc:sldMkLst>
        <pc:spChg chg="mod">
          <ac:chgData name="Jari de Schipper" userId="S::220293@student.scalda.nl::95d74a73-e5c0-444b-8720-48a9f5797eb0" providerId="AD" clId="Web-{1EB1E55A-4C03-7AD9-5134-2447C86C024B}" dt="2019-11-14T10:10:53.785" v="10" actId="20577"/>
          <ac:spMkLst>
            <pc:docMk/>
            <pc:sldMk cId="4198378791" sldId="262"/>
            <ac:spMk id="2" creationId="{46AF4CF4-AE29-4FF4-882D-5B8F473A20C1}"/>
          </ac:spMkLst>
        </pc:spChg>
        <pc:spChg chg="mod">
          <ac:chgData name="Jari de Schipper" userId="S::220293@student.scalda.nl::95d74a73-e5c0-444b-8720-48a9f5797eb0" providerId="AD" clId="Web-{1EB1E55A-4C03-7AD9-5134-2447C86C024B}" dt="2019-11-14T10:11:25.957" v="38" actId="20577"/>
          <ac:spMkLst>
            <pc:docMk/>
            <pc:sldMk cId="4198378791" sldId="262"/>
            <ac:spMk id="3" creationId="{A8969BA6-FA53-4CDE-87AE-48F1408E3638}"/>
          </ac:spMkLst>
        </pc:spChg>
      </pc:sldChg>
    </pc:docChg>
  </pc:docChgLst>
  <pc:docChgLst>
    <pc:chgData name="Jari de Schipper" userId="S::220293@student.scalda.nl::95d74a73-e5c0-444b-8720-48a9f5797eb0" providerId="AD" clId="Web-{271C006E-3890-C533-2E00-1AF2CAEFA74F}"/>
    <pc:docChg chg="modSld">
      <pc:chgData name="Jari de Schipper" userId="S::220293@student.scalda.nl::95d74a73-e5c0-444b-8720-48a9f5797eb0" providerId="AD" clId="Web-{271C006E-3890-C533-2E00-1AF2CAEFA74F}" dt="2019-11-14T09:42:41.708" v="12" actId="1076"/>
      <pc:docMkLst>
        <pc:docMk/>
      </pc:docMkLst>
      <pc:sldChg chg="addSp delSp modSp">
        <pc:chgData name="Jari de Schipper" userId="S::220293@student.scalda.nl::95d74a73-e5c0-444b-8720-48a9f5797eb0" providerId="AD" clId="Web-{271C006E-3890-C533-2E00-1AF2CAEFA74F}" dt="2019-11-14T09:42:41.708" v="12" actId="1076"/>
        <pc:sldMkLst>
          <pc:docMk/>
          <pc:sldMk cId="4085885882" sldId="257"/>
        </pc:sldMkLst>
        <pc:picChg chg="add mod">
          <ac:chgData name="Jari de Schipper" userId="S::220293@student.scalda.nl::95d74a73-e5c0-444b-8720-48a9f5797eb0" providerId="AD" clId="Web-{271C006E-3890-C533-2E00-1AF2CAEFA74F}" dt="2019-11-14T09:42:41.708" v="12" actId="1076"/>
          <ac:picMkLst>
            <pc:docMk/>
            <pc:sldMk cId="4085885882" sldId="257"/>
            <ac:picMk id="3" creationId="{E2F85527-98DA-4C2F-93DE-D8FE53D03CA2}"/>
          </ac:picMkLst>
        </pc:picChg>
        <pc:picChg chg="del">
          <ac:chgData name="Jari de Schipper" userId="S::220293@student.scalda.nl::95d74a73-e5c0-444b-8720-48a9f5797eb0" providerId="AD" clId="Web-{271C006E-3890-C533-2E00-1AF2CAEFA74F}" dt="2019-11-14T09:42:21.036" v="2"/>
          <ac:picMkLst>
            <pc:docMk/>
            <pc:sldMk cId="4085885882" sldId="257"/>
            <ac:picMk id="5" creationId="{43877793-A362-4346-A65A-CB5F0143E27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CC2A7-CD14-419D-9571-54814619A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081282F-54F8-40DE-86BB-FA14D3969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4F2A8AA-4868-4377-8B5B-B2A09C9B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D06A-A77C-4B17-8C42-04CBF97CE4D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3D90618-BE7B-47FB-8695-3236E357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44E8FF-3D5D-4DC5-B68C-056B4C3C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2DB8-8392-45C0-9D14-CED5A5661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7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B0567-0C00-41AF-B1B3-83CE02C9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F085C28-CEE6-4E71-9013-0F797DE60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575394-E322-416B-B891-8C5F9E64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D06A-A77C-4B17-8C42-04CBF97CE4D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E35252-A627-4851-80CD-CFEF59F3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F414DD-9F4B-4249-8E89-98E30260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2DB8-8392-45C0-9D14-CED5A5661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3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0763EA1-8A93-4518-BE5C-34ED3429B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DA098D-07AA-4719-BA8C-473AFDEDF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C4F71ED-C506-4D74-99C2-0A43D115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D06A-A77C-4B17-8C42-04CBF97CE4D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4CA573D-8AD3-4BBE-BA0C-3312D8A4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1C7BBD6-B614-4B06-B40F-30502D2E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2DB8-8392-45C0-9D14-CED5A5661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4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74A53-EA31-4182-9F63-C7D184BD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9F1D3F-3E14-407D-B434-B477D30F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BD7F123-3C02-45DC-A0F4-AA6FD524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D06A-A77C-4B17-8C42-04CBF97CE4D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D4CE04B-99C0-4943-B354-02933244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CFDE35A-D907-40EA-AA36-4881D300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2DB8-8392-45C0-9D14-CED5A5661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5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62FFB-8159-4A79-A78D-9D5B531A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07640C5-2E88-4508-A485-F4457C676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7F0AD3-D2B9-4897-B663-B6D1A0EA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D06A-A77C-4B17-8C42-04CBF97CE4D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ADF0E32-7404-4AF3-8D9A-1B5D28C4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7C70C6-686E-43D4-8ABB-9D4001E1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2DB8-8392-45C0-9D14-CED5A5661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6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37486-5B4F-4E1F-ABFB-84C65E4E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978942-B8BD-435A-9F54-21498351A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F82DD24-28EE-47AD-88D8-62BDEF9CA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F9C7112-8090-44B9-8DF3-6524A4A4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D06A-A77C-4B17-8C42-04CBF97CE4D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D9AD635-A27B-4032-B601-773C1B11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E0D4628-2D96-4068-9E59-E42113B0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2DB8-8392-45C0-9D14-CED5A5661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3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1F28E-2FB7-4FA1-8D5E-C3E1AD1C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1C9351-AD5E-4A67-8527-995BB4E62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F8298EC-8353-4D61-BBC9-B4301B825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EDBF82A-4E84-4C49-A4AA-CE2D6FD75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7870B0A-1615-4B06-94E8-CD94E1E8C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825F354-78CB-4873-BED7-4338CDD3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D06A-A77C-4B17-8C42-04CBF97CE4D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216DDB2-CCCD-4DE5-8A92-0A63D8A1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6150E3B-5757-4070-BA98-CA1CC9C8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2DB8-8392-45C0-9D14-CED5A5661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3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2754B-4DEC-4B6D-8B24-355A85A6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013E7B0-5E28-4BB5-9299-922B5639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D06A-A77C-4B17-8C42-04CBF97CE4D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214D014-9208-42E8-95F0-6BDD791E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9610DD2-4BFB-4E25-B5C8-36FEA66F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2DB8-8392-45C0-9D14-CED5A5661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5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C82DAD1-7A13-4086-83D1-F9C7E191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D06A-A77C-4B17-8C42-04CBF97CE4D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4972170-03DA-4098-95FA-4DE4E8AB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F0169CB-A491-4391-9F81-A175791D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2DB8-8392-45C0-9D14-CED5A5661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0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DA834-C605-4A59-BA7E-28E7AA5D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141FB5-8101-40A5-9A58-37ED9753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504F7F7-95A0-43E1-8FE4-6363D850E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E42C59E-FFEE-48FD-B694-0E5B18B9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D06A-A77C-4B17-8C42-04CBF97CE4D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D19A4C5-D03A-47C4-97F2-49DCD1A8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24927EC-230B-4692-9C5B-B1B99FC4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2DB8-8392-45C0-9D14-CED5A5661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5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EFCD4-CDA3-45EB-A84D-22906C98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A3FF5A6-6D70-4291-9508-E4EF221A9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AA54158-6939-4B78-8EB7-E9F9DD5BF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50E3212-508F-4A52-A99C-2748E5E1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D06A-A77C-4B17-8C42-04CBF97CE4D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18C4AF0-6EBA-4AD9-B062-E2EDC2F5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712774-2315-4309-A18F-7430B2A4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2DB8-8392-45C0-9D14-CED5A5661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0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0502B81-5244-4C76-A56A-8354ACCFC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DBC3FAD-08BE-4108-9D97-A7E1AD7E0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D17F711-1860-4B59-AA1E-EE695EAF4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5D06A-A77C-4B17-8C42-04CBF97CE4D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D25A292-DC48-4C63-A5F6-7301C598C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483277E-7C87-4B5C-A1F3-FCDF5B59C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52DB8-8392-45C0-9D14-CED5A5661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FEF28-DF44-407B-BAFC-15C6AB9C92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Project Parkeersensor</a:t>
            </a:r>
            <a:endParaRPr lang="en-US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75E8C05-E8E1-4353-9B37-5B8E1E13D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4CF4-AE29-4FF4-882D-5B8F473A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9BA6-FA53-4CDE-87AE-48F1408E3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" dirty="0">
                <a:ea typeface="+mn-lt"/>
                <a:cs typeface="+mn-lt"/>
              </a:rPr>
              <a:t>Eisen:</a:t>
            </a:r>
            <a:endParaRPr lang="en-US" dirty="0">
              <a:cs typeface="Calibri" panose="020F0502020204030204"/>
            </a:endParaRPr>
          </a:p>
          <a:p>
            <a:r>
              <a:rPr lang="nl" dirty="0">
                <a:ea typeface="+mn-lt"/>
                <a:cs typeface="+mn-lt"/>
              </a:rPr>
              <a:t>20 parkeerplaatsen</a:t>
            </a:r>
            <a:endParaRPr lang="en-US" dirty="0"/>
          </a:p>
          <a:p>
            <a:r>
              <a:rPr lang="nl" dirty="0">
                <a:ea typeface="+mn-lt"/>
                <a:cs typeface="+mn-lt"/>
              </a:rPr>
              <a:t>2 verdiepingen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837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E6A06-552C-4CF7-860F-0B7719EE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Afbeelding 4" descr="Afbeelding met elektronica, circuit&#10;&#10;Automatisch gegenereerde beschrijving">
            <a:extLst>
              <a:ext uri="{FF2B5EF4-FFF2-40B4-BE49-F238E27FC236}">
                <a16:creationId xmlns:a16="http://schemas.microsoft.com/office/drawing/2014/main" id="{D1C1311C-2BA4-4D49-A482-3FB49842B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12" y="2139950"/>
            <a:ext cx="47529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3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F9EB99-40E0-42F0-9069-0F087D0F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Afbeelding 4" descr="Afbeelding met elektronica, circuit&#10;&#10;Automatisch gegenereerde beschrijving">
            <a:extLst>
              <a:ext uri="{FF2B5EF4-FFF2-40B4-BE49-F238E27FC236}">
                <a16:creationId xmlns:a16="http://schemas.microsoft.com/office/drawing/2014/main" id="{0A3761A0-50E7-4ED2-B2F6-FECB9945B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16" y="2085974"/>
            <a:ext cx="6167967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2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BDAAC-FC1A-49E3-8088-E7390FA7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3" descr="A picture containing table&#10;&#10;Description generated with very high confidence">
            <a:extLst>
              <a:ext uri="{FF2B5EF4-FFF2-40B4-BE49-F238E27FC236}">
                <a16:creationId xmlns:a16="http://schemas.microsoft.com/office/drawing/2014/main" id="{E2F85527-98DA-4C2F-93DE-D8FE53D03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69" y="1688688"/>
            <a:ext cx="8452979" cy="477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8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13D79-F742-41C1-820E-672DA9F9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53E0FB2-D512-4AD7-AF81-1680B7438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631" y="1873276"/>
            <a:ext cx="6662738" cy="46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7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AB43C-DE6A-4515-92A1-3F67D8A7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B806CE53-CF0D-48D2-9A96-DEEDBA6DC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666" y="2141537"/>
            <a:ext cx="72846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7018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45094B2337B4E861EE53AF1B18597" ma:contentTypeVersion="10" ma:contentTypeDescription="Een nieuw document maken." ma:contentTypeScope="" ma:versionID="005b339113d77dd8390900cd2fe6cd67">
  <xsd:schema xmlns:xsd="http://www.w3.org/2001/XMLSchema" xmlns:xs="http://www.w3.org/2001/XMLSchema" xmlns:p="http://schemas.microsoft.com/office/2006/metadata/properties" xmlns:ns2="e5014122-0f0a-4a7a-8043-8075ae17fa9b" xmlns:ns3="650060f8-5ca3-4039-8c45-fe2a2bb4b312" targetNamespace="http://schemas.microsoft.com/office/2006/metadata/properties" ma:root="true" ma:fieldsID="4891fbb11daa32f13194e6b290a97314" ns2:_="" ns3:_="">
    <xsd:import namespace="e5014122-0f0a-4a7a-8043-8075ae17fa9b"/>
    <xsd:import namespace="650060f8-5ca3-4039-8c45-fe2a2bb4b3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014122-0f0a-4a7a-8043-8075ae17fa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060f8-5ca3-4039-8c45-fe2a2bb4b3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E28DED-8DBD-48BC-9FA9-093C0BA7347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2886BBC-9CCB-40B5-93C0-287B4FFC8B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014122-0f0a-4a7a-8043-8075ae17fa9b"/>
    <ds:schemaRef ds:uri="650060f8-5ca3-4039-8c45-fe2a2bb4b3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24B6A0-60E8-43FB-8464-5FE5D5056D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Kantoorthema</vt:lpstr>
      <vt:lpstr>Project Parkeersensor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Parkeersensor</dc:title>
  <dc:creator>Jari ♪</dc:creator>
  <cp:lastModifiedBy>Jari ♪</cp:lastModifiedBy>
  <cp:revision>22</cp:revision>
  <dcterms:created xsi:type="dcterms:W3CDTF">2019-11-14T09:00:47Z</dcterms:created>
  <dcterms:modified xsi:type="dcterms:W3CDTF">2019-11-14T10:11:26Z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0x010100B6045094B2337B4E861EE53AF1B18597</vt:lpwstr>
  </property>
</Properties>
</file>