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E7875-656A-1C06-2DC9-B6C10C463B3C}" v="772" dt="2019-09-24T07:06:4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an van Damme" userId="S::215977@student.scalda.nl::7beed736-e6f5-462f-997b-0aff35ded68c" providerId="AD" clId="Web-{6D5E7875-656A-1C06-2DC9-B6C10C463B3C}"/>
    <pc:docChg chg="modSld">
      <pc:chgData name="Twan van Damme" userId="S::215977@student.scalda.nl::7beed736-e6f5-462f-997b-0aff35ded68c" providerId="AD" clId="Web-{6D5E7875-656A-1C06-2DC9-B6C10C463B3C}" dt="2019-09-24T07:06:45.967" v="769" actId="20577"/>
      <pc:docMkLst>
        <pc:docMk/>
      </pc:docMkLst>
      <pc:sldChg chg="modSp">
        <pc:chgData name="Twan van Damme" userId="S::215977@student.scalda.nl::7beed736-e6f5-462f-997b-0aff35ded68c" providerId="AD" clId="Web-{6D5E7875-656A-1C06-2DC9-B6C10C463B3C}" dt="2019-09-24T06:51:49.667" v="139" actId="20577"/>
        <pc:sldMkLst>
          <pc:docMk/>
          <pc:sldMk cId="3654691887" sldId="257"/>
        </pc:sldMkLst>
        <pc:spChg chg="mod">
          <ac:chgData name="Twan van Damme" userId="S::215977@student.scalda.nl::7beed736-e6f5-462f-997b-0aff35ded68c" providerId="AD" clId="Web-{6D5E7875-656A-1C06-2DC9-B6C10C463B3C}" dt="2019-09-24T06:51:49.667" v="139" actId="20577"/>
          <ac:spMkLst>
            <pc:docMk/>
            <pc:sldMk cId="3654691887" sldId="257"/>
            <ac:spMk id="3" creationId="{519CFA92-B433-4BDF-91C2-2CC92A56EEC7}"/>
          </ac:spMkLst>
        </pc:spChg>
      </pc:sldChg>
      <pc:sldChg chg="modSp">
        <pc:chgData name="Twan van Damme" userId="S::215977@student.scalda.nl::7beed736-e6f5-462f-997b-0aff35ded68c" providerId="AD" clId="Web-{6D5E7875-656A-1C06-2DC9-B6C10C463B3C}" dt="2019-09-24T06:54:38.495" v="241" actId="20577"/>
        <pc:sldMkLst>
          <pc:docMk/>
          <pc:sldMk cId="658457992" sldId="258"/>
        </pc:sldMkLst>
        <pc:spChg chg="mod">
          <ac:chgData name="Twan van Damme" userId="S::215977@student.scalda.nl::7beed736-e6f5-462f-997b-0aff35ded68c" providerId="AD" clId="Web-{6D5E7875-656A-1C06-2DC9-B6C10C463B3C}" dt="2019-09-24T06:54:38.495" v="241" actId="20577"/>
          <ac:spMkLst>
            <pc:docMk/>
            <pc:sldMk cId="658457992" sldId="258"/>
            <ac:spMk id="3" creationId="{DB236E80-2B62-459B-94D0-1ED1F5C3F932}"/>
          </ac:spMkLst>
        </pc:spChg>
      </pc:sldChg>
      <pc:sldChg chg="modSp">
        <pc:chgData name="Twan van Damme" userId="S::215977@student.scalda.nl::7beed736-e6f5-462f-997b-0aff35ded68c" providerId="AD" clId="Web-{6D5E7875-656A-1C06-2DC9-B6C10C463B3C}" dt="2019-09-24T06:57:52.402" v="403" actId="20577"/>
        <pc:sldMkLst>
          <pc:docMk/>
          <pc:sldMk cId="1742480027" sldId="259"/>
        </pc:sldMkLst>
        <pc:spChg chg="mod">
          <ac:chgData name="Twan van Damme" userId="S::215977@student.scalda.nl::7beed736-e6f5-462f-997b-0aff35ded68c" providerId="AD" clId="Web-{6D5E7875-656A-1C06-2DC9-B6C10C463B3C}" dt="2019-09-24T06:57:52.402" v="403" actId="20577"/>
          <ac:spMkLst>
            <pc:docMk/>
            <pc:sldMk cId="1742480027" sldId="259"/>
            <ac:spMk id="3" creationId="{28BFD310-2783-485C-A9E0-737591EA77EC}"/>
          </ac:spMkLst>
        </pc:spChg>
      </pc:sldChg>
      <pc:sldChg chg="modSp">
        <pc:chgData name="Twan van Damme" userId="S::215977@student.scalda.nl::7beed736-e6f5-462f-997b-0aff35ded68c" providerId="AD" clId="Web-{6D5E7875-656A-1C06-2DC9-B6C10C463B3C}" dt="2019-09-24T06:58:19.184" v="427" actId="20577"/>
        <pc:sldMkLst>
          <pc:docMk/>
          <pc:sldMk cId="781930954" sldId="260"/>
        </pc:sldMkLst>
        <pc:spChg chg="mod">
          <ac:chgData name="Twan van Damme" userId="S::215977@student.scalda.nl::7beed736-e6f5-462f-997b-0aff35ded68c" providerId="AD" clId="Web-{6D5E7875-656A-1C06-2DC9-B6C10C463B3C}" dt="2019-09-24T06:58:19.184" v="427" actId="20577"/>
          <ac:spMkLst>
            <pc:docMk/>
            <pc:sldMk cId="781930954" sldId="260"/>
            <ac:spMk id="3" creationId="{7F44C606-7D8B-4F8D-8BEA-E147DD65A636}"/>
          </ac:spMkLst>
        </pc:spChg>
      </pc:sldChg>
      <pc:sldChg chg="modSp">
        <pc:chgData name="Twan van Damme" userId="S::215977@student.scalda.nl::7beed736-e6f5-462f-997b-0aff35ded68c" providerId="AD" clId="Web-{6D5E7875-656A-1C06-2DC9-B6C10C463B3C}" dt="2019-09-24T07:05:22.779" v="628" actId="20577"/>
        <pc:sldMkLst>
          <pc:docMk/>
          <pc:sldMk cId="3049664287" sldId="261"/>
        </pc:sldMkLst>
        <pc:spChg chg="mod">
          <ac:chgData name="Twan van Damme" userId="S::215977@student.scalda.nl::7beed736-e6f5-462f-997b-0aff35ded68c" providerId="AD" clId="Web-{6D5E7875-656A-1C06-2DC9-B6C10C463B3C}" dt="2019-09-24T07:05:22.779" v="628" actId="20577"/>
          <ac:spMkLst>
            <pc:docMk/>
            <pc:sldMk cId="3049664287" sldId="261"/>
            <ac:spMk id="3" creationId="{A2FB548B-4034-4633-95BD-29E84DA9D2A1}"/>
          </ac:spMkLst>
        </pc:spChg>
      </pc:sldChg>
      <pc:sldChg chg="modSp">
        <pc:chgData name="Twan van Damme" userId="S::215977@student.scalda.nl::7beed736-e6f5-462f-997b-0aff35ded68c" providerId="AD" clId="Web-{6D5E7875-656A-1C06-2DC9-B6C10C463B3C}" dt="2019-09-24T07:06:45.952" v="768" actId="20577"/>
        <pc:sldMkLst>
          <pc:docMk/>
          <pc:sldMk cId="173388009" sldId="262"/>
        </pc:sldMkLst>
        <pc:spChg chg="mod">
          <ac:chgData name="Twan van Damme" userId="S::215977@student.scalda.nl::7beed736-e6f5-462f-997b-0aff35ded68c" providerId="AD" clId="Web-{6D5E7875-656A-1C06-2DC9-B6C10C463B3C}" dt="2019-09-24T07:06:45.952" v="768" actId="20577"/>
          <ac:spMkLst>
            <pc:docMk/>
            <pc:sldMk cId="173388009" sldId="262"/>
            <ac:spMk id="3" creationId="{24C49421-150B-46AC-B3F7-142CEA7793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EB48F-15CA-489E-808E-1F20C4982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5144" y="3196205"/>
            <a:ext cx="6039311" cy="910573"/>
          </a:xfrm>
        </p:spPr>
        <p:txBody>
          <a:bodyPr/>
          <a:lstStyle/>
          <a:p>
            <a:r>
              <a:rPr lang="nl-NL" dirty="0"/>
              <a:t>Home Assistant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5131D2-9A6B-481E-AE9F-04891D86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491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F2039-F85B-448F-82B7-1AD8E4E8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 van de Opdrachtgever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CFA92-B433-4BDF-91C2-2CC92A56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Testomgeving</a:t>
            </a:r>
          </a:p>
          <a:p>
            <a:r>
              <a:rPr lang="nl-NL" dirty="0"/>
              <a:t>Makkelijk te back-uppen</a:t>
            </a:r>
          </a:p>
          <a:p>
            <a:r>
              <a:rPr lang="nl-NL" dirty="0"/>
              <a:t>Bereikbaar via Touch-interface</a:t>
            </a:r>
          </a:p>
          <a:p>
            <a:r>
              <a:rPr lang="nl-NL" dirty="0"/>
              <a:t>Plattegrond </a:t>
            </a:r>
          </a:p>
          <a:p>
            <a:pPr marL="0" indent="0">
              <a:buNone/>
            </a:pPr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46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5BF5E-2A87-4AFA-8BFF-72F768F4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het Project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236E80-2B62-459B-94D0-1ED1F5C3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Werkend Home </a:t>
            </a:r>
            <a:r>
              <a:rPr lang="nl-NL" dirty="0" err="1"/>
              <a:t>assistant</a:t>
            </a:r>
            <a:r>
              <a:rPr lang="nl-NL" dirty="0"/>
              <a:t> omgeving ontwikkelen</a:t>
            </a:r>
          </a:p>
          <a:p>
            <a:r>
              <a:rPr lang="nl-NL" dirty="0"/>
              <a:t>Zorgen dat er in de toekomst verschillenden projecten een eigen plek krijgen binnen dit systeem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84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093E8-D998-4425-A012-8CDD8C59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Benodigdheden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FD310-2783-485C-A9E0-737591EA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Hass.io </a:t>
            </a:r>
            <a:r>
              <a:rPr lang="nl-NL" dirty="0" err="1"/>
              <a:t>vmdk</a:t>
            </a:r>
          </a:p>
          <a:p>
            <a:r>
              <a:rPr lang="nl-NL" dirty="0" err="1"/>
              <a:t>Vmware</a:t>
            </a:r>
            <a:r>
              <a:rPr lang="nl-NL" dirty="0"/>
              <a:t> server</a:t>
            </a:r>
          </a:p>
          <a:p>
            <a:r>
              <a:rPr lang="nl-NL" dirty="0"/>
              <a:t>Plattegrond</a:t>
            </a:r>
          </a:p>
          <a:p>
            <a:r>
              <a:rPr lang="nl-NL" dirty="0"/>
              <a:t>Koppeling Node red server</a:t>
            </a:r>
          </a:p>
          <a:p>
            <a:r>
              <a:rPr lang="nl-NL" dirty="0"/>
              <a:t>Snapshot</a:t>
            </a:r>
          </a:p>
          <a:p>
            <a:r>
              <a:rPr lang="nl-NL" dirty="0"/>
              <a:t>Touch-interface</a:t>
            </a:r>
          </a:p>
        </p:txBody>
      </p:sp>
    </p:spTree>
    <p:extLst>
      <p:ext uri="{BB962C8B-B14F-4D97-AF65-F5344CB8AC3E}">
        <p14:creationId xmlns:p14="http://schemas.microsoft.com/office/powerpoint/2010/main" val="17424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1F274-D96A-467B-8D42-CBEB9697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Personen/Kennisgroepen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4C606-7D8B-4F8D-8BEA-E147DD65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Leden van project Home Assistant </a:t>
            </a:r>
          </a:p>
          <a:p>
            <a:r>
              <a:rPr lang="nl-NL" dirty="0"/>
              <a:t>Project node red</a:t>
            </a:r>
          </a:p>
          <a:p>
            <a:r>
              <a:rPr lang="nl-NL" dirty="0"/>
              <a:t>Kennisgroep server beheer </a:t>
            </a:r>
          </a:p>
          <a:p>
            <a:r>
              <a:rPr lang="nl-NL" dirty="0"/>
              <a:t>Kennisgroep Netwerk LAN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193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4436-BDAD-4BC4-AFED-EB5CE54E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Functionaliteiten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B548B-4034-4633-95BD-29E84DA9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 Plattegrond waar de </a:t>
            </a:r>
            <a:r>
              <a:rPr lang="nl-NL" dirty="0" err="1"/>
              <a:t>Hue</a:t>
            </a:r>
            <a:r>
              <a:rPr lang="nl-NL" dirty="0"/>
              <a:t> lampen via Home Assistant bediend kunnen worden</a:t>
            </a:r>
          </a:p>
          <a:p>
            <a:r>
              <a:rPr lang="nl-NL" dirty="0"/>
              <a:t>Het systeem moet klaar zijn voor meerdere functionaliteiten in de toekomst. Bijvoorbeeld:</a:t>
            </a:r>
          </a:p>
          <a:p>
            <a:pPr marL="0" indent="0">
              <a:buNone/>
            </a:pPr>
            <a:r>
              <a:rPr lang="nl-NL" dirty="0"/>
              <a:t>Handleiding</a:t>
            </a:r>
          </a:p>
          <a:p>
            <a:pPr marL="0" indent="0">
              <a:buNone/>
            </a:pPr>
            <a:r>
              <a:rPr lang="nl-NL" dirty="0"/>
              <a:t>Documentatie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966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2716-6888-4409-A959-0F5B543C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Tijdsbestek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C49421-150B-46AC-B3F7-142CEA77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In week 39 willen wij het project af hebben met week 40  als back-up voor de documentatie/handleidingen</a:t>
            </a:r>
          </a:p>
        </p:txBody>
      </p:sp>
    </p:spTree>
    <p:extLst>
      <p:ext uri="{BB962C8B-B14F-4D97-AF65-F5344CB8AC3E}">
        <p14:creationId xmlns:p14="http://schemas.microsoft.com/office/powerpoint/2010/main" val="17338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2993B-08F5-45F1-AA95-E6C67975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 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7B242DA-1FE2-404A-A57E-1A086E5854F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4" t="12017" r="14645" b="60466"/>
          <a:stretch/>
        </p:blipFill>
        <p:spPr bwMode="auto">
          <a:xfrm>
            <a:off x="680321" y="2180492"/>
            <a:ext cx="9894276" cy="4267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70882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9" ma:contentTypeDescription="Een nieuw document maken." ma:contentTypeScope="" ma:versionID="fcd73eb9399bf964593a2c5968538bf5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c23a18aec2a3fb4a4b196e30e21d7de9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669939-EB29-4A94-BCBD-21FC3A58D0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677D6-C818-4B5D-B6F2-19CD2ACCA805}">
  <ds:schemaRefs>
    <ds:schemaRef ds:uri="http://purl.org/dc/elements/1.1/"/>
    <ds:schemaRef ds:uri="http://schemas.microsoft.com/office/2006/metadata/properties"/>
    <ds:schemaRef ds:uri="65b85b33-859b-4f25-a275-92bf6f5874bf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50ba52c-33b8-431d-b6bd-4cdebd34ee3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0727F8-A4BF-455C-99E8-24C99E187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19</TotalTime>
  <Words>79</Words>
  <Application>Microsoft Office PowerPoint</Application>
  <PresentationFormat>Breedbeeld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Berlijn</vt:lpstr>
      <vt:lpstr>Home Assistant </vt:lpstr>
      <vt:lpstr>Vraag van de Opdrachtgever </vt:lpstr>
      <vt:lpstr>Doel van het Project </vt:lpstr>
      <vt:lpstr>Benodigdheden</vt:lpstr>
      <vt:lpstr>Personen/Kennisgroepen </vt:lpstr>
      <vt:lpstr>Functionaliteiten </vt:lpstr>
      <vt:lpstr>Tijdsbestek</vt:lpstr>
      <vt:lpstr>Flowchart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Assistant </dc:title>
  <dc:creator>Beau Beekman</dc:creator>
  <cp:lastModifiedBy>Beau Beekman</cp:lastModifiedBy>
  <cp:revision>116</cp:revision>
  <dcterms:created xsi:type="dcterms:W3CDTF">2019-09-20T07:07:07Z</dcterms:created>
  <dcterms:modified xsi:type="dcterms:W3CDTF">2019-09-24T07:06:46Z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