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2364C-B998-BF75-8C1C-98C664B89979}" v="63" dt="2019-09-23T07:17:32.064"/>
    <p1510:client id="{22EA3DC4-689D-A8C8-739E-03B3C0BF232D}" v="35" dt="2019-10-04T06:56:18.749"/>
    <p1510:client id="{39B9B506-1C09-D6D6-C2F9-1180107EDF1E}" v="12" dt="2019-09-23T07:19:08.344"/>
    <p1510:client id="{635D6AAD-A18A-BA31-8B05-FC0A1A3A58C6}" v="55" dt="2019-10-04T08:09:52.215"/>
    <p1510:client id="{BC4863F6-9E37-239E-02F7-3A3FB533CAAB}" v="17" dt="2019-10-04T09:10:25.747"/>
    <p1510:client id="{C037282C-5E8C-EC06-844B-3C92619D66E3}" v="112" dt="2019-10-03T11:49:30.398"/>
    <p1510:client id="{C5FA5A1D-709E-62C1-4221-EF8901EF5CF7}" v="10" dt="2019-10-04T10:47:52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252" autoAdjust="0"/>
  </p:normalViewPr>
  <p:slideViewPr>
    <p:cSldViewPr snapToGrid="0">
      <p:cViewPr varScale="1">
        <p:scale>
          <a:sx n="73" d="100"/>
          <a:sy n="73" d="100"/>
        </p:scale>
        <p:origin x="8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i de Schipper" userId="S::220293@student.scalda.nl::95d74a73-e5c0-444b-8720-48a9f5797eb0" providerId="AD" clId="Web-{C5FA5A1D-709E-62C1-4221-EF8901EF5CF7}"/>
    <pc:docChg chg="modSld">
      <pc:chgData name="Jari de Schipper" userId="S::220293@student.scalda.nl::95d74a73-e5c0-444b-8720-48a9f5797eb0" providerId="AD" clId="Web-{C5FA5A1D-709E-62C1-4221-EF8901EF5CF7}" dt="2019-10-04T10:47:52.968" v="9" actId="20577"/>
      <pc:docMkLst>
        <pc:docMk/>
      </pc:docMkLst>
      <pc:sldChg chg="modSp">
        <pc:chgData name="Jari de Schipper" userId="S::220293@student.scalda.nl::95d74a73-e5c0-444b-8720-48a9f5797eb0" providerId="AD" clId="Web-{C5FA5A1D-709E-62C1-4221-EF8901EF5CF7}" dt="2019-10-04T10:47:52.968" v="8" actId="20577"/>
        <pc:sldMkLst>
          <pc:docMk/>
          <pc:sldMk cId="4274110738" sldId="257"/>
        </pc:sldMkLst>
        <pc:spChg chg="mod">
          <ac:chgData name="Jari de Schipper" userId="S::220293@student.scalda.nl::95d74a73-e5c0-444b-8720-48a9f5797eb0" providerId="AD" clId="Web-{C5FA5A1D-709E-62C1-4221-EF8901EF5CF7}" dt="2019-10-04T10:47:52.968" v="8" actId="20577"/>
          <ac:spMkLst>
            <pc:docMk/>
            <pc:sldMk cId="4274110738" sldId="257"/>
            <ac:spMk id="2" creationId="{DFFB0A0F-5910-460F-9972-DB4B5618D094}"/>
          </ac:spMkLst>
        </pc:spChg>
      </pc:sldChg>
      <pc:sldChg chg="modSp">
        <pc:chgData name="Jari de Schipper" userId="S::220293@student.scalda.nl::95d74a73-e5c0-444b-8720-48a9f5797eb0" providerId="AD" clId="Web-{C5FA5A1D-709E-62C1-4221-EF8901EF5CF7}" dt="2019-10-04T10:47:22.218" v="4" actId="20577"/>
        <pc:sldMkLst>
          <pc:docMk/>
          <pc:sldMk cId="1505136979" sldId="258"/>
        </pc:sldMkLst>
        <pc:spChg chg="mod">
          <ac:chgData name="Jari de Schipper" userId="S::220293@student.scalda.nl::95d74a73-e5c0-444b-8720-48a9f5797eb0" providerId="AD" clId="Web-{C5FA5A1D-709E-62C1-4221-EF8901EF5CF7}" dt="2019-10-04T10:47:22.218" v="4" actId="20577"/>
          <ac:spMkLst>
            <pc:docMk/>
            <pc:sldMk cId="1505136979" sldId="258"/>
            <ac:spMk id="2" creationId="{40BC21FC-B371-493A-A167-9B4F86091B8F}"/>
          </ac:spMkLst>
        </pc:spChg>
      </pc:sldChg>
    </pc:docChg>
  </pc:docChgLst>
  <pc:docChgLst>
    <pc:chgData name="Jari de Schipper" userId="S::220293@student.scalda.nl::95d74a73-e5c0-444b-8720-48a9f5797eb0" providerId="AD" clId="Web-{635D6AAD-A18A-BA31-8B05-FC0A1A3A58C6}"/>
    <pc:docChg chg="modSld">
      <pc:chgData name="Jari de Schipper" userId="S::220293@student.scalda.nl::95d74a73-e5c0-444b-8720-48a9f5797eb0" providerId="AD" clId="Web-{635D6AAD-A18A-BA31-8B05-FC0A1A3A58C6}" dt="2019-10-04T08:09:52.215" v="53" actId="20577"/>
      <pc:docMkLst>
        <pc:docMk/>
      </pc:docMkLst>
      <pc:sldChg chg="modSp">
        <pc:chgData name="Jari de Schipper" userId="S::220293@student.scalda.nl::95d74a73-e5c0-444b-8720-48a9f5797eb0" providerId="AD" clId="Web-{635D6AAD-A18A-BA31-8B05-FC0A1A3A58C6}" dt="2019-10-04T08:06:22.528" v="51" actId="20577"/>
        <pc:sldMkLst>
          <pc:docMk/>
          <pc:sldMk cId="1505136979" sldId="258"/>
        </pc:sldMkLst>
        <pc:spChg chg="mod">
          <ac:chgData name="Jari de Schipper" userId="S::220293@student.scalda.nl::95d74a73-e5c0-444b-8720-48a9f5797eb0" providerId="AD" clId="Web-{635D6AAD-A18A-BA31-8B05-FC0A1A3A58C6}" dt="2019-10-04T08:06:22.528" v="51" actId="20577"/>
          <ac:spMkLst>
            <pc:docMk/>
            <pc:sldMk cId="1505136979" sldId="258"/>
            <ac:spMk id="3" creationId="{B61E0CF7-A432-4B96-A9EC-55306F2BD691}"/>
          </ac:spMkLst>
        </pc:spChg>
      </pc:sldChg>
      <pc:sldChg chg="modSp">
        <pc:chgData name="Jari de Schipper" userId="S::220293@student.scalda.nl::95d74a73-e5c0-444b-8720-48a9f5797eb0" providerId="AD" clId="Web-{635D6AAD-A18A-BA31-8B05-FC0A1A3A58C6}" dt="2019-10-04T07:34:22.814" v="6" actId="20577"/>
        <pc:sldMkLst>
          <pc:docMk/>
          <pc:sldMk cId="2339152941" sldId="260"/>
        </pc:sldMkLst>
        <pc:spChg chg="mod">
          <ac:chgData name="Jari de Schipper" userId="S::220293@student.scalda.nl::95d74a73-e5c0-444b-8720-48a9f5797eb0" providerId="AD" clId="Web-{635D6AAD-A18A-BA31-8B05-FC0A1A3A58C6}" dt="2019-10-04T07:34:22.814" v="6" actId="20577"/>
          <ac:spMkLst>
            <pc:docMk/>
            <pc:sldMk cId="2339152941" sldId="260"/>
            <ac:spMk id="3" creationId="{810B89C7-F8A8-40C1-BD7B-4FEA9F50E8CF}"/>
          </ac:spMkLst>
        </pc:spChg>
      </pc:sldChg>
    </pc:docChg>
  </pc:docChgLst>
  <pc:docChgLst>
    <pc:chgData name="Ilias Steijn" userId="S::218990@student.scalda.nl::54afd0f5-b441-43e1-8486-33b026d07cbe" providerId="AD" clId="Web-{39B9B506-1C09-D6D6-C2F9-1180107EDF1E}"/>
    <pc:docChg chg="addSld delSld modSld">
      <pc:chgData name="Ilias Steijn" userId="S::218990@student.scalda.nl::54afd0f5-b441-43e1-8486-33b026d07cbe" providerId="AD" clId="Web-{39B9B506-1C09-D6D6-C2F9-1180107EDF1E}" dt="2019-09-23T07:19:08.344" v="11" actId="1076"/>
      <pc:docMkLst>
        <pc:docMk/>
      </pc:docMkLst>
      <pc:sldChg chg="modSp">
        <pc:chgData name="Ilias Steijn" userId="S::218990@student.scalda.nl::54afd0f5-b441-43e1-8486-33b026d07cbe" providerId="AD" clId="Web-{39B9B506-1C09-D6D6-C2F9-1180107EDF1E}" dt="2019-09-23T07:19:08.344" v="11" actId="1076"/>
        <pc:sldMkLst>
          <pc:docMk/>
          <pc:sldMk cId="2744183068" sldId="256"/>
        </pc:sldMkLst>
        <pc:picChg chg="mod">
          <ac:chgData name="Ilias Steijn" userId="S::218990@student.scalda.nl::54afd0f5-b441-43e1-8486-33b026d07cbe" providerId="AD" clId="Web-{39B9B506-1C09-D6D6-C2F9-1180107EDF1E}" dt="2019-09-23T07:19:08.344" v="11" actId="1076"/>
          <ac:picMkLst>
            <pc:docMk/>
            <pc:sldMk cId="2744183068" sldId="256"/>
            <ac:picMk id="4" creationId="{99430E24-3643-4436-B6F9-8B2DE598E4F8}"/>
          </ac:picMkLst>
        </pc:picChg>
      </pc:sldChg>
      <pc:sldChg chg="delSp modSp add del replId">
        <pc:chgData name="Ilias Steijn" userId="S::218990@student.scalda.nl::54afd0f5-b441-43e1-8486-33b026d07cbe" providerId="AD" clId="Web-{39B9B506-1C09-D6D6-C2F9-1180107EDF1E}" dt="2019-09-23T07:19:03.720" v="10"/>
        <pc:sldMkLst>
          <pc:docMk/>
          <pc:sldMk cId="1077052286" sldId="260"/>
        </pc:sldMkLst>
        <pc:spChg chg="mod">
          <ac:chgData name="Ilias Steijn" userId="S::218990@student.scalda.nl::54afd0f5-b441-43e1-8486-33b026d07cbe" providerId="AD" clId="Web-{39B9B506-1C09-D6D6-C2F9-1180107EDF1E}" dt="2019-09-23T07:18:36.610" v="7" actId="20577"/>
          <ac:spMkLst>
            <pc:docMk/>
            <pc:sldMk cId="1077052286" sldId="260"/>
            <ac:spMk id="2" creationId="{6F236261-BD39-47AE-9787-93310698B0ED}"/>
          </ac:spMkLst>
        </pc:spChg>
        <pc:picChg chg="del">
          <ac:chgData name="Ilias Steijn" userId="S::218990@student.scalda.nl::54afd0f5-b441-43e1-8486-33b026d07cbe" providerId="AD" clId="Web-{39B9B506-1C09-D6D6-C2F9-1180107EDF1E}" dt="2019-09-23T07:19:01.691" v="9"/>
          <ac:picMkLst>
            <pc:docMk/>
            <pc:sldMk cId="1077052286" sldId="260"/>
            <ac:picMk id="7" creationId="{417FC596-EDBF-4E23-B9BF-6CAD0E798387}"/>
          </ac:picMkLst>
        </pc:picChg>
      </pc:sldChg>
    </pc:docChg>
  </pc:docChgLst>
  <pc:docChgLst>
    <pc:chgData name="Ilias Steijn" userId="S::218990@student.scalda.nl::54afd0f5-b441-43e1-8486-33b026d07cbe" providerId="AD" clId="Web-{22EA3DC4-689D-A8C8-739E-03B3C0BF232D}"/>
    <pc:docChg chg="modSld">
      <pc:chgData name="Ilias Steijn" userId="S::218990@student.scalda.nl::54afd0f5-b441-43e1-8486-33b026d07cbe" providerId="AD" clId="Web-{22EA3DC4-689D-A8C8-739E-03B3C0BF232D}" dt="2019-10-04T06:56:18.749" v="33" actId="20577"/>
      <pc:docMkLst>
        <pc:docMk/>
      </pc:docMkLst>
      <pc:sldChg chg="modSp">
        <pc:chgData name="Ilias Steijn" userId="S::218990@student.scalda.nl::54afd0f5-b441-43e1-8486-33b026d07cbe" providerId="AD" clId="Web-{22EA3DC4-689D-A8C8-739E-03B3C0BF232D}" dt="2019-10-04T06:56:18.749" v="32" actId="20577"/>
        <pc:sldMkLst>
          <pc:docMk/>
          <pc:sldMk cId="1505136979" sldId="258"/>
        </pc:sldMkLst>
        <pc:spChg chg="mod">
          <ac:chgData name="Ilias Steijn" userId="S::218990@student.scalda.nl::54afd0f5-b441-43e1-8486-33b026d07cbe" providerId="AD" clId="Web-{22EA3DC4-689D-A8C8-739E-03B3C0BF232D}" dt="2019-10-04T06:56:18.749" v="32" actId="20577"/>
          <ac:spMkLst>
            <pc:docMk/>
            <pc:sldMk cId="1505136979" sldId="258"/>
            <ac:spMk id="3" creationId="{B61E0CF7-A432-4B96-A9EC-55306F2BD691}"/>
          </ac:spMkLst>
        </pc:spChg>
      </pc:sldChg>
    </pc:docChg>
  </pc:docChgLst>
  <pc:docChgLst>
    <pc:chgData name="Ilias Steijn" userId="S::218990@student.scalda.nl::54afd0f5-b441-43e1-8486-33b026d07cbe" providerId="AD" clId="Web-{19E2364C-B998-BF75-8C1C-98C664B89979}"/>
    <pc:docChg chg="addSld modSld">
      <pc:chgData name="Ilias Steijn" userId="S::218990@student.scalda.nl::54afd0f5-b441-43e1-8486-33b026d07cbe" providerId="AD" clId="Web-{19E2364C-B998-BF75-8C1C-98C664B89979}" dt="2019-09-23T07:17:32.064" v="62" actId="1076"/>
      <pc:docMkLst>
        <pc:docMk/>
      </pc:docMkLst>
      <pc:sldChg chg="modSp">
        <pc:chgData name="Ilias Steijn" userId="S::218990@student.scalda.nl::54afd0f5-b441-43e1-8486-33b026d07cbe" providerId="AD" clId="Web-{19E2364C-B998-BF75-8C1C-98C664B89979}" dt="2019-09-23T07:17:32.064" v="62" actId="1076"/>
        <pc:sldMkLst>
          <pc:docMk/>
          <pc:sldMk cId="2744183068" sldId="256"/>
        </pc:sldMkLst>
        <pc:spChg chg="mod">
          <ac:chgData name="Ilias Steijn" userId="S::218990@student.scalda.nl::54afd0f5-b441-43e1-8486-33b026d07cbe" providerId="AD" clId="Web-{19E2364C-B998-BF75-8C1C-98C664B89979}" dt="2019-09-23T07:05:05.720" v="55" actId="20577"/>
          <ac:spMkLst>
            <pc:docMk/>
            <pc:sldMk cId="2744183068" sldId="256"/>
            <ac:spMk id="3" creationId="{544BED34-4BA8-407E-BC6F-FB75D4C9348C}"/>
          </ac:spMkLst>
        </pc:spChg>
        <pc:picChg chg="mod">
          <ac:chgData name="Ilias Steijn" userId="S::218990@student.scalda.nl::54afd0f5-b441-43e1-8486-33b026d07cbe" providerId="AD" clId="Web-{19E2364C-B998-BF75-8C1C-98C664B89979}" dt="2019-09-23T07:17:32.064" v="62" actId="1076"/>
          <ac:picMkLst>
            <pc:docMk/>
            <pc:sldMk cId="2744183068" sldId="256"/>
            <ac:picMk id="4" creationId="{99430E24-3643-4436-B6F9-8B2DE598E4F8}"/>
          </ac:picMkLst>
        </pc:picChg>
        <pc:picChg chg="mod">
          <ac:chgData name="Ilias Steijn" userId="S::218990@student.scalda.nl::54afd0f5-b441-43e1-8486-33b026d07cbe" providerId="AD" clId="Web-{19E2364C-B998-BF75-8C1C-98C664B89979}" dt="2019-09-23T07:05:10.749" v="59" actId="1076"/>
          <ac:picMkLst>
            <pc:docMk/>
            <pc:sldMk cId="2744183068" sldId="256"/>
            <ac:picMk id="7" creationId="{417FC596-EDBF-4E23-B9BF-6CAD0E798387}"/>
          </ac:picMkLst>
        </pc:picChg>
      </pc:sldChg>
      <pc:sldChg chg="addSp modSp new">
        <pc:chgData name="Ilias Steijn" userId="S::218990@student.scalda.nl::54afd0f5-b441-43e1-8486-33b026d07cbe" providerId="AD" clId="Web-{19E2364C-B998-BF75-8C1C-98C664B89979}" dt="2019-09-23T07:04:24.165" v="7"/>
        <pc:sldMkLst>
          <pc:docMk/>
          <pc:sldMk cId="4274110738" sldId="257"/>
        </pc:sldMkLst>
        <pc:picChg chg="add mod ord">
          <ac:chgData name="Ilias Steijn" userId="S::218990@student.scalda.nl::54afd0f5-b441-43e1-8486-33b026d07cbe" providerId="AD" clId="Web-{19E2364C-B998-BF75-8C1C-98C664B89979}" dt="2019-09-23T07:04:24.165" v="7"/>
          <ac:picMkLst>
            <pc:docMk/>
            <pc:sldMk cId="4274110738" sldId="257"/>
            <ac:picMk id="5" creationId="{D9AF3C36-F125-4B53-BE1F-B2D166A3A87B}"/>
          </ac:picMkLst>
        </pc:picChg>
      </pc:sldChg>
      <pc:sldChg chg="addSp modSp new">
        <pc:chgData name="Ilias Steijn" userId="S::218990@student.scalda.nl::54afd0f5-b441-43e1-8486-33b026d07cbe" providerId="AD" clId="Web-{19E2364C-B998-BF75-8C1C-98C664B89979}" dt="2019-09-23T07:04:35.113" v="9"/>
        <pc:sldMkLst>
          <pc:docMk/>
          <pc:sldMk cId="1505136979" sldId="258"/>
        </pc:sldMkLst>
        <pc:picChg chg="add mod ord">
          <ac:chgData name="Ilias Steijn" userId="S::218990@student.scalda.nl::54afd0f5-b441-43e1-8486-33b026d07cbe" providerId="AD" clId="Web-{19E2364C-B998-BF75-8C1C-98C664B89979}" dt="2019-09-23T07:04:35.113" v="9"/>
          <ac:picMkLst>
            <pc:docMk/>
            <pc:sldMk cId="1505136979" sldId="258"/>
            <ac:picMk id="5" creationId="{EEBDF25A-D0E9-41A6-92B3-B0784F58834E}"/>
          </ac:picMkLst>
        </pc:picChg>
      </pc:sldChg>
      <pc:sldChg chg="addSp modSp new">
        <pc:chgData name="Ilias Steijn" userId="S::218990@student.scalda.nl::54afd0f5-b441-43e1-8486-33b026d07cbe" providerId="AD" clId="Web-{19E2364C-B998-BF75-8C1C-98C664B89979}" dt="2019-09-23T07:04:40.623" v="11"/>
        <pc:sldMkLst>
          <pc:docMk/>
          <pc:sldMk cId="2481226248" sldId="259"/>
        </pc:sldMkLst>
        <pc:picChg chg="add mod ord">
          <ac:chgData name="Ilias Steijn" userId="S::218990@student.scalda.nl::54afd0f5-b441-43e1-8486-33b026d07cbe" providerId="AD" clId="Web-{19E2364C-B998-BF75-8C1C-98C664B89979}" dt="2019-09-23T07:04:40.623" v="11"/>
          <ac:picMkLst>
            <pc:docMk/>
            <pc:sldMk cId="2481226248" sldId="259"/>
            <ac:picMk id="5" creationId="{281F6901-0E49-4E92-9FAF-E3760034EF10}"/>
          </ac:picMkLst>
        </pc:picChg>
      </pc:sldChg>
    </pc:docChg>
  </pc:docChgLst>
  <pc:docChgLst>
    <pc:chgData name="Jari de Schipper" userId="S::220293@student.scalda.nl::95d74a73-e5c0-444b-8720-48a9f5797eb0" providerId="AD" clId="Web-{C037282C-5E8C-EC06-844B-3C92619D66E3}"/>
    <pc:docChg chg="addSld modSld sldOrd">
      <pc:chgData name="Jari de Schipper" userId="S::220293@student.scalda.nl::95d74a73-e5c0-444b-8720-48a9f5797eb0" providerId="AD" clId="Web-{C037282C-5E8C-EC06-844B-3C92619D66E3}" dt="2019-10-03T11:49:30.398" v="110" actId="20577"/>
      <pc:docMkLst>
        <pc:docMk/>
      </pc:docMkLst>
      <pc:sldChg chg="modSp">
        <pc:chgData name="Jari de Schipper" userId="S::220293@student.scalda.nl::95d74a73-e5c0-444b-8720-48a9f5797eb0" providerId="AD" clId="Web-{C037282C-5E8C-EC06-844B-3C92619D66E3}" dt="2019-10-03T11:44:39.462" v="13" actId="20577"/>
        <pc:sldMkLst>
          <pc:docMk/>
          <pc:sldMk cId="4274110738" sldId="257"/>
        </pc:sldMkLst>
        <pc:spChg chg="mod">
          <ac:chgData name="Jari de Schipper" userId="S::220293@student.scalda.nl::95d74a73-e5c0-444b-8720-48a9f5797eb0" providerId="AD" clId="Web-{C037282C-5E8C-EC06-844B-3C92619D66E3}" dt="2019-10-03T11:44:39.462" v="13" actId="20577"/>
          <ac:spMkLst>
            <pc:docMk/>
            <pc:sldMk cId="4274110738" sldId="257"/>
            <ac:spMk id="3" creationId="{810B89C7-F8A8-40C1-BD7B-4FEA9F50E8CF}"/>
          </ac:spMkLst>
        </pc:spChg>
      </pc:sldChg>
      <pc:sldChg chg="modSp add ord replId">
        <pc:chgData name="Jari de Schipper" userId="S::220293@student.scalda.nl::95d74a73-e5c0-444b-8720-48a9f5797eb0" providerId="AD" clId="Web-{C037282C-5E8C-EC06-844B-3C92619D66E3}" dt="2019-10-03T11:49:30.398" v="109" actId="20577"/>
        <pc:sldMkLst>
          <pc:docMk/>
          <pc:sldMk cId="2339152941" sldId="260"/>
        </pc:sldMkLst>
        <pc:spChg chg="mod">
          <ac:chgData name="Jari de Schipper" userId="S::220293@student.scalda.nl::95d74a73-e5c0-444b-8720-48a9f5797eb0" providerId="AD" clId="Web-{C037282C-5E8C-EC06-844B-3C92619D66E3}" dt="2019-10-03T11:45:07.384" v="25" actId="20577"/>
          <ac:spMkLst>
            <pc:docMk/>
            <pc:sldMk cId="2339152941" sldId="260"/>
            <ac:spMk id="2" creationId="{DFFB0A0F-5910-460F-9972-DB4B5618D094}"/>
          </ac:spMkLst>
        </pc:spChg>
        <pc:spChg chg="mod">
          <ac:chgData name="Jari de Schipper" userId="S::220293@student.scalda.nl::95d74a73-e5c0-444b-8720-48a9f5797eb0" providerId="AD" clId="Web-{C037282C-5E8C-EC06-844B-3C92619D66E3}" dt="2019-10-03T11:49:30.398" v="109" actId="20577"/>
          <ac:spMkLst>
            <pc:docMk/>
            <pc:sldMk cId="2339152941" sldId="260"/>
            <ac:spMk id="3" creationId="{810B89C7-F8A8-40C1-BD7B-4FEA9F50E8CF}"/>
          </ac:spMkLst>
        </pc:spChg>
      </pc:sldChg>
    </pc:docChg>
  </pc:docChgLst>
  <pc:docChgLst>
    <pc:chgData name="Ilias Steijn" userId="S::218990@student.scalda.nl::54afd0f5-b441-43e1-8486-33b026d07cbe" providerId="AD" clId="Web-{BC4863F6-9E37-239E-02F7-3A3FB533CAAB}"/>
    <pc:docChg chg="modSld">
      <pc:chgData name="Ilias Steijn" userId="S::218990@student.scalda.nl::54afd0f5-b441-43e1-8486-33b026d07cbe" providerId="AD" clId="Web-{BC4863F6-9E37-239E-02F7-3A3FB533CAAB}" dt="2019-10-04T09:09:39.731" v="15" actId="20577"/>
      <pc:docMkLst>
        <pc:docMk/>
      </pc:docMkLst>
      <pc:sldChg chg="modSp">
        <pc:chgData name="Ilias Steijn" userId="S::218990@student.scalda.nl::54afd0f5-b441-43e1-8486-33b026d07cbe" providerId="AD" clId="Web-{BC4863F6-9E37-239E-02F7-3A3FB533CAAB}" dt="2019-10-04T09:09:38.294" v="13" actId="20577"/>
        <pc:sldMkLst>
          <pc:docMk/>
          <pc:sldMk cId="2481226248" sldId="259"/>
        </pc:sldMkLst>
        <pc:spChg chg="mod">
          <ac:chgData name="Ilias Steijn" userId="S::218990@student.scalda.nl::54afd0f5-b441-43e1-8486-33b026d07cbe" providerId="AD" clId="Web-{BC4863F6-9E37-239E-02F7-3A3FB533CAAB}" dt="2019-10-04T09:09:38.294" v="13" actId="20577"/>
          <ac:spMkLst>
            <pc:docMk/>
            <pc:sldMk cId="2481226248" sldId="259"/>
            <ac:spMk id="3" creationId="{3ED57881-4E1A-4C83-872F-6E45CC3EA8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D3E1A-FAA4-493D-976A-5CA3955F721D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B8A08-F740-4FE7-85B9-1F75EBA4C16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018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B8A08-F740-4FE7-85B9-1F75EBA4C16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58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271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57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79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17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46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748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02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560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96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29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783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883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42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90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282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11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199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328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17FC596-EDBF-4E23-B9BF-6CAD0E7983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236261-BD39-47AE-9787-93310698B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448800" cy="1825096"/>
          </a:xfrm>
        </p:spPr>
        <p:txBody>
          <a:bodyPr>
            <a:normAutofit/>
          </a:bodyPr>
          <a:lstStyle/>
          <a:p>
            <a:r>
              <a:rPr lang="nl-NL" dirty="0"/>
              <a:t>Project RGB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4BED34-4BA8-407E-BC6F-FB75D4C93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50535"/>
            <a:ext cx="9448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Jari de Schipper, Ilias Steijn, </a:t>
            </a:r>
            <a:r>
              <a:rPr lang="nl-NL" dirty="0" err="1"/>
              <a:t>Roshan</a:t>
            </a:r>
            <a:r>
              <a:rPr lang="nl-NL" dirty="0"/>
              <a:t> </a:t>
            </a:r>
            <a:r>
              <a:rPr lang="nl-NL" dirty="0" err="1"/>
              <a:t>Gluvers</a:t>
            </a:r>
            <a:r>
              <a:rPr lang="nl-NL" dirty="0"/>
              <a:t> en TK </a:t>
            </a:r>
            <a:r>
              <a:rPr lang="nl-NL" dirty="0" err="1"/>
              <a:t>Tran</a:t>
            </a:r>
            <a:endParaRPr lang="nl-NL" dirty="0"/>
          </a:p>
        </p:txBody>
      </p:sp>
      <p:pic>
        <p:nvPicPr>
          <p:cNvPr id="4" name="Opgenomen geluid">
            <a:hlinkClick r:id="" action="ppaction://media"/>
            <a:extLst>
              <a:ext uri="{FF2B5EF4-FFF2-40B4-BE49-F238E27FC236}">
                <a16:creationId xmlns:a16="http://schemas.microsoft.com/office/drawing/2014/main" id="{99430E24-3643-4436-B6F9-8B2DE598E4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Bladwijzer 1" time="0"/>
                  </p14:bmkLst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82380" y="-61451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7" repeatCount="9999000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  <p:seq concurrent="1" nextAc="seek">
                  <p:cTn id="8" restart="whenNotActive" fill="hold" evtFilter="cancelBubble" nodeType="interactiveSeq">
                    <p:stCondLst>
                      <p:cond evt="onMediaBookmark" delay="0">
                        <p:tgtEl>
                          <p14:bmkTgt spid="4" bmkName="Bladwijzer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9" fill="hold">
                          <p:stCondLst>
                            <p:cond delay="0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3" presetClass="emph" presetSubtype="2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3" presetClass="emph" presetSubtype="2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3" presetClass="emph" presetSubtype="2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92D05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3" presetID="3" presetClass="emph" presetSubtype="2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00B05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6" presetID="3" presetClass="emph" presetSubtype="2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00B0F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9" presetID="3" presetClass="emph" presetSubtype="2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0070C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32" presetID="3" presetClass="emph" presetSubtype="2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00206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35" presetID="3" presetClass="emph" presetSubtype="2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7030A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38" presetID="3" presetClass="emph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C0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4" bmkName="Bladwijzer 1"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2" grpId="2"/>
          <p:bldP spid="2" grpId="3"/>
          <p:bldP spid="2" grpId="4"/>
          <p:bldP spid="2" grpId="5"/>
          <p:bldP spid="2" grpId="6"/>
          <p:bldP spid="2" grpId="7"/>
          <p:bldP spid="2" grpId="8"/>
          <p:bldP spid="2" grpId="9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7" repeatCount="9999000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6">
            <a:extLst>
              <a:ext uri="{FF2B5EF4-FFF2-40B4-BE49-F238E27FC236}">
                <a16:creationId xmlns:a16="http://schemas.microsoft.com/office/drawing/2014/main" id="{D9AF3C36-F125-4B53-BE1F-B2D166A3A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B0A0F-5910-460F-9972-DB4B5618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89C7-F8A8-40C1-BD7B-4FEA9F50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Wat houdt ons project in?</a:t>
            </a:r>
          </a:p>
          <a:p>
            <a:r>
              <a:rPr lang="nl-NL" dirty="0"/>
              <a:t>De voortgang</a:t>
            </a:r>
          </a:p>
          <a:p>
            <a:r>
              <a:rPr lang="nl-NL" dirty="0"/>
              <a:t>Reflectie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1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6">
            <a:extLst>
              <a:ext uri="{FF2B5EF4-FFF2-40B4-BE49-F238E27FC236}">
                <a16:creationId xmlns:a16="http://schemas.microsoft.com/office/drawing/2014/main" id="{EEBDF25A-D0E9-41A6-92B3-B0784F588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C21FC-B371-493A-A167-9B4F860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houdt ons project in?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0CF7-A432-4B96-A9EC-55306F2BD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Nachtverlichting</a:t>
            </a:r>
          </a:p>
          <a:p>
            <a:r>
              <a:rPr lang="en-US"/>
              <a:t>Sensor activatie</a:t>
            </a:r>
          </a:p>
          <a:p>
            <a:r>
              <a:rPr lang="en-US"/>
              <a:t>Goud</a:t>
            </a:r>
            <a:endParaRPr lang="en-US" dirty="0"/>
          </a:p>
          <a:p>
            <a:r>
              <a:rPr lang="en-US"/>
              <a:t>Handmatig</a:t>
            </a:r>
            <a:endParaRPr lang="en-US" dirty="0"/>
          </a:p>
          <a:p>
            <a:r>
              <a:rPr lang="en-US"/>
              <a:t>Gedimd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3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6">
            <a:extLst>
              <a:ext uri="{FF2B5EF4-FFF2-40B4-BE49-F238E27FC236}">
                <a16:creationId xmlns:a16="http://schemas.microsoft.com/office/drawing/2014/main" id="{281F6901-0E49-4E92-9FAF-E3760034E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381E58-D3E4-4495-8875-24B87FFC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Voortgang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57881-4E1A-4C83-872F-6E45CC3E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Leerofferte</a:t>
            </a:r>
          </a:p>
          <a:p>
            <a:r>
              <a:rPr lang="nl-NL" dirty="0"/>
              <a:t>Functioneel ontwerp</a:t>
            </a:r>
          </a:p>
          <a:p>
            <a:r>
              <a:rPr lang="nl-NL" dirty="0"/>
              <a:t>Kleine planning</a:t>
            </a:r>
          </a:p>
          <a:p>
            <a:r>
              <a:rPr lang="nl-NL" dirty="0"/>
              <a:t>Klantgesprek + notities</a:t>
            </a:r>
          </a:p>
          <a:p>
            <a:r>
              <a:rPr lang="nl-NL" dirty="0"/>
              <a:t>Bestellijst gemaakt</a:t>
            </a:r>
          </a:p>
          <a:p>
            <a:r>
              <a:rPr lang="nl-NL" dirty="0"/>
              <a:t>Testomgeving</a:t>
            </a:r>
          </a:p>
          <a:p>
            <a:r>
              <a:rPr lang="nl-NL" dirty="0"/>
              <a:t>Examenafspraken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2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6">
            <a:extLst>
              <a:ext uri="{FF2B5EF4-FFF2-40B4-BE49-F238E27FC236}">
                <a16:creationId xmlns:a16="http://schemas.microsoft.com/office/drawing/2014/main" id="{D9AF3C36-F125-4B53-BE1F-B2D166A3A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B0A0F-5910-460F-9972-DB4B5618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Reflectie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89C7-F8A8-40C1-BD7B-4FEA9F50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Wat ging er minder goed in het project?</a:t>
            </a:r>
          </a:p>
          <a:p>
            <a:r>
              <a:rPr lang="nl-NL" dirty="0">
                <a:ea typeface="+mn-lt"/>
                <a:cs typeface="+mn-lt"/>
              </a:rPr>
              <a:t>Wat ging er goed in het project?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9152941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9" ma:contentTypeDescription="Een nieuw document maken." ma:contentTypeScope="" ma:versionID="fcd73eb9399bf964593a2c5968538bf5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c23a18aec2a3fb4a4b196e30e21d7de9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C02235-7C48-47A0-BA84-6C9FF70301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AA7D0B-1770-417F-B5DB-F3323DA079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E1B0001-B4CF-4F4E-9EA2-2FDCEA1949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014122-0f0a-4a7a-8043-8075ae17fa9b"/>
    <ds:schemaRef ds:uri="650060f8-5ca3-4039-8c45-fe2a2bb4b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42</Words>
  <Application>Microsoft Office PowerPoint</Application>
  <PresentationFormat>Widescreen</PresentationFormat>
  <Paragraphs>15</Paragraphs>
  <Slides>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Condensspoor</vt:lpstr>
      <vt:lpstr>Project RGB</vt:lpstr>
      <vt:lpstr>Inhoud</vt:lpstr>
      <vt:lpstr>Wat houdt ons project in?</vt:lpstr>
      <vt:lpstr>Voortgang</vt:lpstr>
      <vt:lpstr>Reflectie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RGB</dc:title>
  <dc:creator>ilias steijn</dc:creator>
  <cp:lastModifiedBy>Jari ♪</cp:lastModifiedBy>
  <cp:revision>87</cp:revision>
  <dcterms:created xsi:type="dcterms:W3CDTF">2019-08-27T07:10:03Z</dcterms:created>
  <dcterms:modified xsi:type="dcterms:W3CDTF">2019-10-04T10:47:53Z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