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2364C-B998-BF75-8C1C-98C664B89979}" v="63" dt="2019-09-23T07:17:32.064"/>
    <p1510:client id="{39B9B506-1C09-D6D6-C2F9-1180107EDF1E}" v="12" dt="2019-09-23T07:19:0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252" autoAdjust="0"/>
  </p:normalViewPr>
  <p:slideViewPr>
    <p:cSldViewPr snapToGrid="0">
      <p:cViewPr varScale="1">
        <p:scale>
          <a:sx n="73" d="100"/>
          <a:sy n="7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s Steijn" userId="S::218990@student.scalda.nl::54afd0f5-b441-43e1-8486-33b026d07cbe" providerId="AD" clId="Web-{39B9B506-1C09-D6D6-C2F9-1180107EDF1E}"/>
    <pc:docChg chg="addSld delSld modSld">
      <pc:chgData name="Ilias Steijn" userId="S::218990@student.scalda.nl::54afd0f5-b441-43e1-8486-33b026d07cbe" providerId="AD" clId="Web-{39B9B506-1C09-D6D6-C2F9-1180107EDF1E}" dt="2019-09-23T07:19:08.344" v="11" actId="1076"/>
      <pc:docMkLst>
        <pc:docMk/>
      </pc:docMkLst>
      <pc:sldChg chg="modSp">
        <pc:chgData name="Ilias Steijn" userId="S::218990@student.scalda.nl::54afd0f5-b441-43e1-8486-33b026d07cbe" providerId="AD" clId="Web-{39B9B506-1C09-D6D6-C2F9-1180107EDF1E}" dt="2019-09-23T07:19:08.344" v="11" actId="1076"/>
        <pc:sldMkLst>
          <pc:docMk/>
          <pc:sldMk cId="2744183068" sldId="256"/>
        </pc:sldMkLst>
        <pc:picChg chg="mod">
          <ac:chgData name="Ilias Steijn" userId="S::218990@student.scalda.nl::54afd0f5-b441-43e1-8486-33b026d07cbe" providerId="AD" clId="Web-{39B9B506-1C09-D6D6-C2F9-1180107EDF1E}" dt="2019-09-23T07:19:08.344" v="11" actId="1076"/>
          <ac:picMkLst>
            <pc:docMk/>
            <pc:sldMk cId="2744183068" sldId="256"/>
            <ac:picMk id="4" creationId="{99430E24-3643-4436-B6F9-8B2DE598E4F8}"/>
          </ac:picMkLst>
        </pc:picChg>
      </pc:sldChg>
      <pc:sldChg chg="delSp modSp add del replId">
        <pc:chgData name="Ilias Steijn" userId="S::218990@student.scalda.nl::54afd0f5-b441-43e1-8486-33b026d07cbe" providerId="AD" clId="Web-{39B9B506-1C09-D6D6-C2F9-1180107EDF1E}" dt="2019-09-23T07:19:03.720" v="10"/>
        <pc:sldMkLst>
          <pc:docMk/>
          <pc:sldMk cId="1077052286" sldId="260"/>
        </pc:sldMkLst>
        <pc:spChg chg="mod">
          <ac:chgData name="Ilias Steijn" userId="S::218990@student.scalda.nl::54afd0f5-b441-43e1-8486-33b026d07cbe" providerId="AD" clId="Web-{39B9B506-1C09-D6D6-C2F9-1180107EDF1E}" dt="2019-09-23T07:18:36.610" v="7" actId="20577"/>
          <ac:spMkLst>
            <pc:docMk/>
            <pc:sldMk cId="1077052286" sldId="260"/>
            <ac:spMk id="2" creationId="{6F236261-BD39-47AE-9787-93310698B0ED}"/>
          </ac:spMkLst>
        </pc:spChg>
        <pc:picChg chg="del">
          <ac:chgData name="Ilias Steijn" userId="S::218990@student.scalda.nl::54afd0f5-b441-43e1-8486-33b026d07cbe" providerId="AD" clId="Web-{39B9B506-1C09-D6D6-C2F9-1180107EDF1E}" dt="2019-09-23T07:19:01.691" v="9"/>
          <ac:picMkLst>
            <pc:docMk/>
            <pc:sldMk cId="1077052286" sldId="260"/>
            <ac:picMk id="7" creationId="{417FC596-EDBF-4E23-B9BF-6CAD0E798387}"/>
          </ac:picMkLst>
        </pc:picChg>
      </pc:sldChg>
    </pc:docChg>
  </pc:docChgLst>
  <pc:docChgLst>
    <pc:chgData name="Ilias Steijn" userId="S::218990@student.scalda.nl::54afd0f5-b441-43e1-8486-33b026d07cbe" providerId="AD" clId="Web-{19E2364C-B998-BF75-8C1C-98C664B89979}"/>
    <pc:docChg chg="addSld modSld">
      <pc:chgData name="Ilias Steijn" userId="S::218990@student.scalda.nl::54afd0f5-b441-43e1-8486-33b026d07cbe" providerId="AD" clId="Web-{19E2364C-B998-BF75-8C1C-98C664B89979}" dt="2019-09-23T07:17:32.064" v="62" actId="1076"/>
      <pc:docMkLst>
        <pc:docMk/>
      </pc:docMkLst>
      <pc:sldChg chg="modSp">
        <pc:chgData name="Ilias Steijn" userId="S::218990@student.scalda.nl::54afd0f5-b441-43e1-8486-33b026d07cbe" providerId="AD" clId="Web-{19E2364C-B998-BF75-8C1C-98C664B89979}" dt="2019-09-23T07:17:32.064" v="62" actId="1076"/>
        <pc:sldMkLst>
          <pc:docMk/>
          <pc:sldMk cId="2744183068" sldId="256"/>
        </pc:sldMkLst>
        <pc:spChg chg="mod">
          <ac:chgData name="Ilias Steijn" userId="S::218990@student.scalda.nl::54afd0f5-b441-43e1-8486-33b026d07cbe" providerId="AD" clId="Web-{19E2364C-B998-BF75-8C1C-98C664B89979}" dt="2019-09-23T07:05:05.720" v="55" actId="20577"/>
          <ac:spMkLst>
            <pc:docMk/>
            <pc:sldMk cId="2744183068" sldId="256"/>
            <ac:spMk id="3" creationId="{544BED34-4BA8-407E-BC6F-FB75D4C9348C}"/>
          </ac:spMkLst>
        </pc:spChg>
        <pc:picChg chg="mod">
          <ac:chgData name="Ilias Steijn" userId="S::218990@student.scalda.nl::54afd0f5-b441-43e1-8486-33b026d07cbe" providerId="AD" clId="Web-{19E2364C-B998-BF75-8C1C-98C664B89979}" dt="2019-09-23T07:17:32.064" v="62" actId="1076"/>
          <ac:picMkLst>
            <pc:docMk/>
            <pc:sldMk cId="2744183068" sldId="256"/>
            <ac:picMk id="4" creationId="{99430E24-3643-4436-B6F9-8B2DE598E4F8}"/>
          </ac:picMkLst>
        </pc:picChg>
        <pc:picChg chg="mod">
          <ac:chgData name="Ilias Steijn" userId="S::218990@student.scalda.nl::54afd0f5-b441-43e1-8486-33b026d07cbe" providerId="AD" clId="Web-{19E2364C-B998-BF75-8C1C-98C664B89979}" dt="2019-09-23T07:05:10.749" v="59" actId="1076"/>
          <ac:picMkLst>
            <pc:docMk/>
            <pc:sldMk cId="2744183068" sldId="256"/>
            <ac:picMk id="7" creationId="{417FC596-EDBF-4E23-B9BF-6CAD0E798387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24.165" v="7"/>
        <pc:sldMkLst>
          <pc:docMk/>
          <pc:sldMk cId="4274110738" sldId="257"/>
        </pc:sldMkLst>
        <pc:picChg chg="add mod ord">
          <ac:chgData name="Ilias Steijn" userId="S::218990@student.scalda.nl::54afd0f5-b441-43e1-8486-33b026d07cbe" providerId="AD" clId="Web-{19E2364C-B998-BF75-8C1C-98C664B89979}" dt="2019-09-23T07:04:24.165" v="7"/>
          <ac:picMkLst>
            <pc:docMk/>
            <pc:sldMk cId="4274110738" sldId="257"/>
            <ac:picMk id="5" creationId="{D9AF3C36-F125-4B53-BE1F-B2D166A3A87B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35.113" v="9"/>
        <pc:sldMkLst>
          <pc:docMk/>
          <pc:sldMk cId="1505136979" sldId="258"/>
        </pc:sldMkLst>
        <pc:picChg chg="add mod ord">
          <ac:chgData name="Ilias Steijn" userId="S::218990@student.scalda.nl::54afd0f5-b441-43e1-8486-33b026d07cbe" providerId="AD" clId="Web-{19E2364C-B998-BF75-8C1C-98C664B89979}" dt="2019-09-23T07:04:35.113" v="9"/>
          <ac:picMkLst>
            <pc:docMk/>
            <pc:sldMk cId="1505136979" sldId="258"/>
            <ac:picMk id="5" creationId="{EEBDF25A-D0E9-41A6-92B3-B0784F58834E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40.623" v="11"/>
        <pc:sldMkLst>
          <pc:docMk/>
          <pc:sldMk cId="2481226248" sldId="259"/>
        </pc:sldMkLst>
        <pc:picChg chg="add mod ord">
          <ac:chgData name="Ilias Steijn" userId="S::218990@student.scalda.nl::54afd0f5-b441-43e1-8486-33b026d07cbe" providerId="AD" clId="Web-{19E2364C-B998-BF75-8C1C-98C664B89979}" dt="2019-09-23T07:04:40.623" v="11"/>
          <ac:picMkLst>
            <pc:docMk/>
            <pc:sldMk cId="2481226248" sldId="259"/>
            <ac:picMk id="5" creationId="{281F6901-0E49-4E92-9FAF-E3760034EF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D3E1A-FAA4-493D-976A-5CA3955F721D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B8A08-F740-4FE7-85B9-1F75EBA4C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1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B8A08-F740-4FE7-85B9-1F75EBA4C1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71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5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79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4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48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56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9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8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4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1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9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32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17FC596-EDBF-4E23-B9BF-6CAD0E7983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236261-BD39-47AE-9787-93310698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448800" cy="1825096"/>
          </a:xfrm>
        </p:spPr>
        <p:txBody>
          <a:bodyPr>
            <a:normAutofit/>
          </a:bodyPr>
          <a:lstStyle/>
          <a:p>
            <a:r>
              <a:rPr lang="nl-NL" dirty="0"/>
              <a:t>Project RGB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4BED34-4BA8-407E-BC6F-FB75D4C9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53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dirty="0"/>
          </a:p>
        </p:txBody>
      </p:sp>
      <p:pic>
        <p:nvPicPr>
          <p:cNvPr id="4" name="Opgenomen geluid">
            <a:hlinkClick r:id="" action="ppaction://media"/>
            <a:extLst>
              <a:ext uri="{FF2B5EF4-FFF2-40B4-BE49-F238E27FC236}">
                <a16:creationId xmlns:a16="http://schemas.microsoft.com/office/drawing/2014/main" id="{99430E24-3643-4436-B6F9-8B2DE598E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ladwijzer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380" y="-6145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4" bmkName="Bladwijzer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3" presetClass="emph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3" presetID="3" presetClass="emph" presetSubtype="2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" presetID="3" presetClass="emph" presetSubtype="2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9" presetID="3" presetClass="emph" presetSubtype="2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70C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2" presetID="3" presetClass="emph" presetSubtype="2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206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5" presetID="3" presetClass="emph" presetSubtype="2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7030A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8" presetID="3" presetClass="emph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4" bmkName="Bladwijzer 1"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2" grpId="3"/>
          <p:bldP spid="2" grpId="4"/>
          <p:bldP spid="2" grpId="5"/>
          <p:bldP spid="2" grpId="6"/>
          <p:bldP spid="2" grpId="7"/>
          <p:bldP spid="2" grpId="8"/>
          <p:bldP spid="2" grpId="9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EEBDF25A-D0E9-41A6-92B3-B0784F58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21FC-B371-493A-A167-9B4F86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0CF7-A432-4B96-A9EC-55306F2B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281F6901-0E49-4E92-9FAF-E3760034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81E58-D3E4-4495-8875-24B87FF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7881-4E1A-4C83-872F-6E45CC3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624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9" ma:contentTypeDescription="Create a new document." ma:contentTypeScope="" ma:versionID="d2ac203b97e5e4ea84749308d5bac115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63f576f3715c7c87a6032a8f34f82d33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C02235-7C48-47A0-BA84-6C9FF7030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A7D0B-1770-417F-B5DB-F3323DA079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F097C8-C74B-41AA-A98B-108F33A80774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</Words>
  <Application>Microsoft Office PowerPoint</Application>
  <PresentationFormat>Breedbeeld</PresentationFormat>
  <Paragraphs>2</Paragraphs>
  <Slides>4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Condensspoor</vt:lpstr>
      <vt:lpstr>Project RGB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RGB</dc:title>
  <dc:creator>ilias steijn</dc:creator>
  <cp:lastModifiedBy>Jari ♪</cp:lastModifiedBy>
  <cp:revision>41</cp:revision>
  <dcterms:created xsi:type="dcterms:W3CDTF">2019-08-27T07:10:03Z</dcterms:created>
  <dcterms:modified xsi:type="dcterms:W3CDTF">2019-10-03T09:38:55Z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