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8543F-CD67-4B3D-9BEF-88D34B25158A}" v="3" dt="2019-12-05T10:03:24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c8cc0352-55cb-4607-8de2-b26ad0468610" providerId="ADAL" clId="{FD898CCB-BCE1-4567-A8A3-62D429B342E9}"/>
    <pc:docChg chg="custSel mod modSld">
      <pc:chgData name="Rutger Haaze" userId="c8cc0352-55cb-4607-8de2-b26ad0468610" providerId="ADAL" clId="{FD898CCB-BCE1-4567-A8A3-62D429B342E9}" dt="2019-12-06T07:32:56.069" v="126" actId="20577"/>
      <pc:docMkLst>
        <pc:docMk/>
      </pc:docMkLst>
      <pc:sldChg chg="addSp delSp modSp">
        <pc:chgData name="Rutger Haaze" userId="c8cc0352-55cb-4607-8de2-b26ad0468610" providerId="ADAL" clId="{FD898CCB-BCE1-4567-A8A3-62D429B342E9}" dt="2019-12-05T09:59:23.205" v="28" actId="403"/>
        <pc:sldMkLst>
          <pc:docMk/>
          <pc:sldMk cId="431671279" sldId="256"/>
        </pc:sldMkLst>
        <pc:spChg chg="mod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2" creationId="{B82CB0B8-F91C-41CC-B6A9-EA7E2340C160}"/>
          </ac:spMkLst>
        </pc:spChg>
        <pc:spChg chg="mod">
          <ac:chgData name="Rutger Haaze" userId="c8cc0352-55cb-4607-8de2-b26ad0468610" providerId="ADAL" clId="{FD898CCB-BCE1-4567-A8A3-62D429B342E9}" dt="2019-12-05T09:59:23.205" v="28" actId="403"/>
          <ac:spMkLst>
            <pc:docMk/>
            <pc:sldMk cId="431671279" sldId="256"/>
            <ac:spMk id="3" creationId="{F2895BF7-1700-49D3-94BB-AAC6A0F6755B}"/>
          </ac:spMkLst>
        </pc:spChg>
        <pc:spChg chg="del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71" creationId="{DFE6DBF9-94F5-4877-B532-D859966E9798}"/>
          </ac:spMkLst>
        </pc:spChg>
        <pc:spChg chg="del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75" creationId="{7A9A3980-304B-4116-B0FB-155B054B0DC8}"/>
          </ac:spMkLst>
        </pc:spChg>
        <pc:spChg chg="del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79" creationId="{D146040E-7E20-4B05-9660-47E254E1A4A8}"/>
          </ac:spMkLst>
        </pc:spChg>
        <pc:spChg chg="add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84" creationId="{DFE6DBF9-94F5-4877-B532-D859966E9798}"/>
          </ac:spMkLst>
        </pc:spChg>
        <pc:spChg chg="add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88" creationId="{7A9A3980-304B-4116-B0FB-155B054B0DC8}"/>
          </ac:spMkLst>
        </pc:spChg>
        <pc:spChg chg="add">
          <ac:chgData name="Rutger Haaze" userId="c8cc0352-55cb-4607-8de2-b26ad0468610" providerId="ADAL" clId="{FD898CCB-BCE1-4567-A8A3-62D429B342E9}" dt="2019-12-05T09:58:50.574" v="5" actId="26606"/>
          <ac:spMkLst>
            <pc:docMk/>
            <pc:sldMk cId="431671279" sldId="256"/>
            <ac:spMk id="92" creationId="{D146040E-7E20-4B05-9660-47E254E1A4A8}"/>
          </ac:spMkLst>
        </pc:spChg>
        <pc:picChg chg="del">
          <ac:chgData name="Rutger Haaze" userId="c8cc0352-55cb-4607-8de2-b26ad0468610" providerId="ADAL" clId="{FD898CCB-BCE1-4567-A8A3-62D429B342E9}" dt="2019-12-05T09:58:34.686" v="0" actId="478"/>
          <ac:picMkLst>
            <pc:docMk/>
            <pc:sldMk cId="431671279" sldId="256"/>
            <ac:picMk id="4" creationId="{235F8020-B112-44E5-9875-1B6A245C3426}"/>
          </ac:picMkLst>
        </pc:picChg>
        <pc:picChg chg="add mod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6" creationId="{9E62653B-F0E9-4977-8137-E98271929E19}"/>
          </ac:picMkLst>
        </pc:picChg>
        <pc:picChg chg="del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73" creationId="{65EBA155-CB71-48F7-8A85-0B293C773950}"/>
          </ac:picMkLst>
        </pc:picChg>
        <pc:picChg chg="del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77" creationId="{924FA7CC-8015-40C6-9D92-644E30DCCA6F}"/>
          </ac:picMkLst>
        </pc:picChg>
        <pc:picChg chg="add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86" creationId="{65EBA155-CB71-48F7-8A85-0B293C773950}"/>
          </ac:picMkLst>
        </pc:picChg>
        <pc:picChg chg="add">
          <ac:chgData name="Rutger Haaze" userId="c8cc0352-55cb-4607-8de2-b26ad0468610" providerId="ADAL" clId="{FD898CCB-BCE1-4567-A8A3-62D429B342E9}" dt="2019-12-05T09:58:50.574" v="5" actId="26606"/>
          <ac:picMkLst>
            <pc:docMk/>
            <pc:sldMk cId="431671279" sldId="256"/>
            <ac:picMk id="90" creationId="{924FA7CC-8015-40C6-9D92-644E30DCCA6F}"/>
          </ac:picMkLst>
        </pc:picChg>
      </pc:sldChg>
      <pc:sldChg chg="modSp">
        <pc:chgData name="Rutger Haaze" userId="c8cc0352-55cb-4607-8de2-b26ad0468610" providerId="ADAL" clId="{FD898CCB-BCE1-4567-A8A3-62D429B342E9}" dt="2019-12-06T07:32:56.069" v="126" actId="20577"/>
        <pc:sldMkLst>
          <pc:docMk/>
          <pc:sldMk cId="350872856" sldId="258"/>
        </pc:sldMkLst>
        <pc:spChg chg="mod">
          <ac:chgData name="Rutger Haaze" userId="c8cc0352-55cb-4607-8de2-b26ad0468610" providerId="ADAL" clId="{FD898CCB-BCE1-4567-A8A3-62D429B342E9}" dt="2019-12-06T07:32:56.069" v="126" actId="20577"/>
          <ac:spMkLst>
            <pc:docMk/>
            <pc:sldMk cId="350872856" sldId="258"/>
            <ac:spMk id="3" creationId="{A62341D0-93E8-4F5C-83A2-4D27D588E505}"/>
          </ac:spMkLst>
        </pc:spChg>
        <pc:spChg chg="mod">
          <ac:chgData name="Rutger Haaze" userId="c8cc0352-55cb-4607-8de2-b26ad0468610" providerId="ADAL" clId="{FD898CCB-BCE1-4567-A8A3-62D429B342E9}" dt="2019-12-05T10:00:43.966" v="111" actId="20577"/>
          <ac:spMkLst>
            <pc:docMk/>
            <pc:sldMk cId="350872856" sldId="258"/>
            <ac:spMk id="4" creationId="{D8225C6B-D8EA-480C-ABFE-1A1945FEAB4E}"/>
          </ac:spMkLst>
        </pc:spChg>
      </pc:sldChg>
      <pc:sldChg chg="addSp delSp modSp">
        <pc:chgData name="Rutger Haaze" userId="c8cc0352-55cb-4607-8de2-b26ad0468610" providerId="ADAL" clId="{FD898CCB-BCE1-4567-A8A3-62D429B342E9}" dt="2019-12-05T10:03:31.789" v="121" actId="14100"/>
        <pc:sldMkLst>
          <pc:docMk/>
          <pc:sldMk cId="2564317291" sldId="260"/>
        </pc:sldMkLst>
        <pc:spChg chg="add del mod">
          <ac:chgData name="Rutger Haaze" userId="c8cc0352-55cb-4607-8de2-b26ad0468610" providerId="ADAL" clId="{FD898CCB-BCE1-4567-A8A3-62D429B342E9}" dt="2019-12-05T10:03:10.190" v="114" actId="931"/>
          <ac:spMkLst>
            <pc:docMk/>
            <pc:sldMk cId="2564317291" sldId="260"/>
            <ac:spMk id="4" creationId="{2875C56E-16FA-4C45-BE80-54E1DC88F48C}"/>
          </ac:spMkLst>
        </pc:spChg>
        <pc:picChg chg="add mod">
          <ac:chgData name="Rutger Haaze" userId="c8cc0352-55cb-4607-8de2-b26ad0468610" providerId="ADAL" clId="{FD898CCB-BCE1-4567-A8A3-62D429B342E9}" dt="2019-12-05T10:03:31.789" v="121" actId="14100"/>
          <ac:picMkLst>
            <pc:docMk/>
            <pc:sldMk cId="2564317291" sldId="260"/>
            <ac:picMk id="6" creationId="{BC4A354D-1FCC-4140-B42A-1C5428982737}"/>
          </ac:picMkLst>
        </pc:picChg>
        <pc:picChg chg="del">
          <ac:chgData name="Rutger Haaze" userId="c8cc0352-55cb-4607-8de2-b26ad0468610" providerId="ADAL" clId="{FD898CCB-BCE1-4567-A8A3-62D429B342E9}" dt="2019-12-05T10:02:49.934" v="112" actId="478"/>
          <ac:picMkLst>
            <pc:docMk/>
            <pc:sldMk cId="2564317291" sldId="260"/>
            <ac:picMk id="7" creationId="{65E5FE04-822E-4AA1-B92C-C7E70EC2729F}"/>
          </ac:picMkLst>
        </pc:picChg>
        <pc:picChg chg="del">
          <ac:chgData name="Rutger Haaze" userId="c8cc0352-55cb-4607-8de2-b26ad0468610" providerId="ADAL" clId="{FD898CCB-BCE1-4567-A8A3-62D429B342E9}" dt="2019-12-05T10:02:55.167" v="113" actId="478"/>
          <ac:picMkLst>
            <pc:docMk/>
            <pc:sldMk cId="2564317291" sldId="260"/>
            <ac:picMk id="9" creationId="{CD42C552-4993-47A3-A3D0-20EE0C335D8E}"/>
          </ac:picMkLst>
        </pc:picChg>
        <pc:picChg chg="add mod">
          <ac:chgData name="Rutger Haaze" userId="c8cc0352-55cb-4607-8de2-b26ad0468610" providerId="ADAL" clId="{FD898CCB-BCE1-4567-A8A3-62D429B342E9}" dt="2019-12-05T10:03:26.705" v="119" actId="1076"/>
          <ac:picMkLst>
            <pc:docMk/>
            <pc:sldMk cId="2564317291" sldId="260"/>
            <ac:picMk id="10" creationId="{5D283229-C34A-43F4-BBC8-AF2842500FEE}"/>
          </ac:picMkLst>
        </pc:picChg>
      </pc:sldChg>
    </pc:docChg>
  </pc:docChgLst>
  <pc:docChgLst>
    <pc:chgData name="Rutger Haaze" userId="c8cc0352-55cb-4607-8de2-b26ad0468610" providerId="ADAL" clId="{3568543F-CD67-4B3D-9BEF-88D34B25158A}"/>
    <pc:docChg chg="custSel modSld">
      <pc:chgData name="Rutger Haaze" userId="c8cc0352-55cb-4607-8de2-b26ad0468610" providerId="ADAL" clId="{3568543F-CD67-4B3D-9BEF-88D34B25158A}" dt="2019-12-09T11:55:22.051" v="113" actId="20577"/>
      <pc:docMkLst>
        <pc:docMk/>
      </pc:docMkLst>
      <pc:sldChg chg="modSp">
        <pc:chgData name="Rutger Haaze" userId="c8cc0352-55cb-4607-8de2-b26ad0468610" providerId="ADAL" clId="{3568543F-CD67-4B3D-9BEF-88D34B25158A}" dt="2019-12-09T11:55:22.051" v="113" actId="20577"/>
        <pc:sldMkLst>
          <pc:docMk/>
          <pc:sldMk cId="431671279" sldId="256"/>
        </pc:sldMkLst>
        <pc:spChg chg="mod">
          <ac:chgData name="Rutger Haaze" userId="c8cc0352-55cb-4607-8de2-b26ad0468610" providerId="ADAL" clId="{3568543F-CD67-4B3D-9BEF-88D34B25158A}" dt="2019-12-09T11:55:22.051" v="113" actId="20577"/>
          <ac:spMkLst>
            <pc:docMk/>
            <pc:sldMk cId="431671279" sldId="256"/>
            <ac:spMk id="2" creationId="{B82CB0B8-F91C-41CC-B6A9-EA7E2340C160}"/>
          </ac:spMkLst>
        </pc:spChg>
      </pc:sldChg>
      <pc:sldChg chg="modSp">
        <pc:chgData name="Rutger Haaze" userId="c8cc0352-55cb-4607-8de2-b26ad0468610" providerId="ADAL" clId="{3568543F-CD67-4B3D-9BEF-88D34B25158A}" dt="2019-12-09T11:49:03.804" v="89" actId="20577"/>
        <pc:sldMkLst>
          <pc:docMk/>
          <pc:sldMk cId="350872856" sldId="258"/>
        </pc:sldMkLst>
        <pc:spChg chg="mod">
          <ac:chgData name="Rutger Haaze" userId="c8cc0352-55cb-4607-8de2-b26ad0468610" providerId="ADAL" clId="{3568543F-CD67-4B3D-9BEF-88D34B25158A}" dt="2019-12-09T11:49:03.804" v="89" actId="20577"/>
          <ac:spMkLst>
            <pc:docMk/>
            <pc:sldMk cId="350872856" sldId="258"/>
            <ac:spMk id="4" creationId="{D8225C6B-D8EA-480C-ABFE-1A1945FEAB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12/9/2019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6752110" cy="1373070"/>
          </a:xfrm>
        </p:spPr>
        <p:txBody>
          <a:bodyPr anchor="ctr">
            <a:normAutofit/>
          </a:bodyPr>
          <a:lstStyle/>
          <a:p>
            <a:r>
              <a:rPr lang="en-US" sz="3800" dirty="0">
                <a:latin typeface="Arial Black"/>
              </a:rPr>
              <a:t>Project: Smart Plant Pot</a:t>
            </a:r>
            <a:br>
              <a:rPr lang="en-US" sz="3800" dirty="0">
                <a:latin typeface="Arial Black"/>
              </a:rPr>
            </a:br>
            <a:r>
              <a:rPr lang="en-US" sz="3800" dirty="0">
                <a:latin typeface="Arial Black" panose="020B0A04020102020204" pitchFamily="34" charset="0"/>
              </a:rPr>
              <a:t>Review </a:t>
            </a:r>
            <a:r>
              <a:rPr lang="en-US" sz="3800" dirty="0" err="1">
                <a:latin typeface="Arial Black" panose="020B0A04020102020204" pitchFamily="34" charset="0"/>
              </a:rPr>
              <a:t>gesprek</a:t>
            </a:r>
            <a:endParaRPr lang="en-US" sz="3800" dirty="0">
              <a:latin typeface="Arial Black" panose="020B0A0402010202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6752110" cy="22734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u="sng" dirty="0" err="1"/>
              <a:t>Projectleider</a:t>
            </a:r>
            <a:r>
              <a:rPr lang="en-US" sz="1600" u="sng" dirty="0"/>
              <a:t>:</a:t>
            </a:r>
          </a:p>
          <a:p>
            <a:r>
              <a:rPr lang="en-US" sz="1600" dirty="0"/>
              <a:t>Rutger Haaze</a:t>
            </a:r>
          </a:p>
          <a:p>
            <a:r>
              <a:rPr lang="en-US" sz="1600" u="sng" dirty="0" err="1"/>
              <a:t>Projectleden</a:t>
            </a:r>
            <a:r>
              <a:rPr lang="en-US" sz="1600" u="sng" dirty="0"/>
              <a:t>:</a:t>
            </a:r>
          </a:p>
          <a:p>
            <a:r>
              <a:rPr lang="en-US" sz="1600" dirty="0"/>
              <a:t>Tayo Odubela</a:t>
            </a:r>
          </a:p>
          <a:p>
            <a:r>
              <a:rPr lang="en-US" sz="1600" dirty="0"/>
              <a:t>Jiaru Reijngoudt</a:t>
            </a:r>
          </a:p>
          <a:p>
            <a:r>
              <a:rPr lang="en-US" sz="1600" dirty="0"/>
              <a:t>Joost Bosman </a:t>
            </a:r>
          </a:p>
        </p:txBody>
      </p:sp>
      <p:pic>
        <p:nvPicPr>
          <p:cNvPr id="6" name="Afbeelding 5" descr="Afbeelding met teken, straat, klok&#10;&#10;Automatisch gegenereerde beschrijving">
            <a:extLst>
              <a:ext uri="{FF2B5EF4-FFF2-40B4-BE49-F238E27FC236}">
                <a16:creationId xmlns:a16="http://schemas.microsoft.com/office/drawing/2014/main" id="{9E62653B-F0E9-4977-8137-E98271929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091" y="855453"/>
            <a:ext cx="3358478" cy="514709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Het project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nl-NL" dirty="0"/>
              <a:t>De opdracht: </a:t>
            </a:r>
            <a:endParaRPr lang="nl-NL" sz="4800" dirty="0"/>
          </a:p>
          <a:p>
            <a:pPr fontAlgn="base"/>
            <a:r>
              <a:rPr lang="nl-NL" dirty="0"/>
              <a:t>Danny Esseling is de opdracht gever</a:t>
            </a:r>
            <a:endParaRPr lang="nl-NL" sz="4800" dirty="0"/>
          </a:p>
          <a:p>
            <a:pPr fontAlgn="base"/>
            <a:r>
              <a:rPr lang="nl-NL" dirty="0"/>
              <a:t>Het doel is om een tomaat te kweken die het zelfde smaakt als die uit </a:t>
            </a:r>
            <a:r>
              <a:rPr lang="nl-NL" dirty="0" err="1"/>
              <a:t>Italie</a:t>
            </a:r>
            <a:r>
              <a:rPr lang="nl-NL" dirty="0"/>
              <a:t> komt. De klant wil een prototype van een systeem dat de plant automatisch water kan geven en een lamp kan aansturen om meer of minder licht te geven wanneer dit nodig is. </a:t>
            </a:r>
            <a:endParaRPr lang="nl-NL" sz="48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51CA84-0B00-4022-9778-E4D2DA5C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61913"/>
            <a:ext cx="4198182" cy="31486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Voortgang</a:t>
            </a:r>
            <a:r>
              <a:rPr lang="en-US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341D0-93E8-4F5C-83A2-4D27D58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54" y="2586027"/>
            <a:ext cx="4378958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Documentatie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Leerofferte</a:t>
            </a:r>
            <a:r>
              <a:rPr lang="en-US" sz="2000" dirty="0">
                <a:ea typeface="+mn-lt"/>
                <a:cs typeface="+mn-lt"/>
              </a:rPr>
              <a:t>              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Functioneel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Technisch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   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Handleiding</a:t>
            </a:r>
            <a:r>
              <a:rPr lang="en-US" sz="2000" dirty="0"/>
              <a:t> 	          ~  </a:t>
            </a:r>
            <a:r>
              <a:rPr lang="en-US" sz="1400" dirty="0"/>
              <a:t>60% </a:t>
            </a:r>
            <a:r>
              <a:rPr lang="en-US" sz="1400" dirty="0" err="1"/>
              <a:t>Klaar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225C6B-D8EA-480C-ABFE-1A1945FEAB4E}"/>
              </a:ext>
            </a:extLst>
          </p:cNvPr>
          <p:cNvSpPr txBox="1">
            <a:spLocks/>
          </p:cNvSpPr>
          <p:nvPr/>
        </p:nvSpPr>
        <p:spPr>
          <a:xfrm>
            <a:off x="6378274" y="2588032"/>
            <a:ext cx="4804075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Test </a:t>
            </a:r>
            <a:r>
              <a:rPr lang="en-US" sz="2000" dirty="0" err="1"/>
              <a:t>omgeving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-Hardware </a:t>
            </a:r>
            <a:r>
              <a:rPr lang="en-US" sz="2000" dirty="0" err="1"/>
              <a:t>werking</a:t>
            </a:r>
            <a:r>
              <a:rPr lang="en-US" sz="2000" dirty="0"/>
              <a:t> ~ </a:t>
            </a:r>
            <a:r>
              <a:rPr lang="en-US" sz="1400" i="1" dirty="0"/>
              <a:t> </a:t>
            </a:r>
            <a:r>
              <a:rPr lang="en-US" sz="1400" i="1" dirty="0" err="1"/>
              <a:t>Wachten</a:t>
            </a:r>
            <a:r>
              <a:rPr lang="en-US" sz="1400" i="1" dirty="0"/>
              <a:t> op </a:t>
            </a:r>
            <a:r>
              <a:rPr lang="en-US" sz="1400" i="1" dirty="0" err="1"/>
              <a:t>onderdelen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-software </a:t>
            </a:r>
            <a:r>
              <a:rPr lang="en-US" sz="2000" dirty="0" err="1"/>
              <a:t>werking</a:t>
            </a:r>
            <a:r>
              <a:rPr lang="en-US" sz="2000" dirty="0"/>
              <a:t>  ~ </a:t>
            </a:r>
            <a:r>
              <a:rPr lang="en-US" sz="1400" i="1" dirty="0"/>
              <a:t> </a:t>
            </a:r>
            <a:r>
              <a:rPr lang="en-US" sz="1400" i="1" dirty="0" err="1"/>
              <a:t>Wachten</a:t>
            </a:r>
            <a:r>
              <a:rPr lang="en-US" sz="1400" i="1" dirty="0"/>
              <a:t> op </a:t>
            </a:r>
            <a:r>
              <a:rPr lang="en-US" sz="1400" i="1" dirty="0" err="1"/>
              <a:t>onderdelen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Benodigdheden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-Plastic </a:t>
            </a:r>
            <a:r>
              <a:rPr lang="en-US" sz="2000" dirty="0" err="1"/>
              <a:t>lijm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-LED + </a:t>
            </a:r>
            <a:r>
              <a:rPr lang="en-US" sz="2000" dirty="0" err="1"/>
              <a:t>voeding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C135A-56E3-42CC-BBEE-56E89AB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Overig</a:t>
            </a:r>
            <a:endParaRPr lang="en-US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BC4A354D-1FCC-4140-B42A-1C5428982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25" y="2095793"/>
            <a:ext cx="2802357" cy="4258128"/>
          </a:xfrm>
        </p:spPr>
      </p:pic>
      <p:pic>
        <p:nvPicPr>
          <p:cNvPr id="10" name="Afbeelding 9" descr="Afbeelding met tekst, kaart&#10;&#10;Automatisch gegenereerde beschrijving">
            <a:extLst>
              <a:ext uri="{FF2B5EF4-FFF2-40B4-BE49-F238E27FC236}">
                <a16:creationId xmlns:a16="http://schemas.microsoft.com/office/drawing/2014/main" id="{5D283229-C34A-43F4-BBC8-AF2842500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69" y="2095793"/>
            <a:ext cx="6828112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17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0" ma:contentTypeDescription="Een nieuw document maken." ma:contentTypeScope="" ma:versionID="005b339113d77dd8390900cd2fe6cd67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4891fbb11daa32f13194e6b290a97314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CD1A91-908D-494A-BFCD-E18EB7E9E498}">
  <ds:schemaRefs>
    <ds:schemaRef ds:uri="e5014122-0f0a-4a7a-8043-8075ae17fa9b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650060f8-5ca3-4039-8c45-fe2a2bb4b31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8B0B94-DF67-42A9-AEA6-93BB44D2AE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014122-0f0a-4a7a-8043-8075ae17fa9b"/>
    <ds:schemaRef ds:uri="650060f8-5ca3-4039-8c45-fe2a2bb4b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140</Words>
  <Application>Microsoft Office PowerPoint</Application>
  <PresentationFormat>Breedbeeld</PresentationFormat>
  <Paragraphs>28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Trebuchet MS</vt:lpstr>
      <vt:lpstr>Berlijn</vt:lpstr>
      <vt:lpstr>Project: Smart Plant Pot Review gesprek</vt:lpstr>
      <vt:lpstr>Het project</vt:lpstr>
      <vt:lpstr>Voortgang: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Smart Plant Pot Oplevering</dc:title>
  <dc:creator>Rutger Haaze</dc:creator>
  <cp:lastModifiedBy>Rutger Haaze</cp:lastModifiedBy>
  <cp:revision>1</cp:revision>
  <dcterms:created xsi:type="dcterms:W3CDTF">2019-12-05T09:58:50Z</dcterms:created>
  <dcterms:modified xsi:type="dcterms:W3CDTF">2019-12-09T11:56:30Z</dcterms:modified>
</cp:coreProperties>
</file>