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F5BA-C6D7-1CD2-53D8-A5937D20811C}" v="7" dt="2019-11-08T09:26:26.799"/>
    <p1510:client id="{BF7D04DC-F9AC-4984-8EAC-BF945DFFC44D}" v="1" dt="2019-11-08T09:28:4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95C2F5BA-C6D7-1CD2-53D8-A5937D20811C}"/>
    <pc:docChg chg="modSld">
      <pc:chgData name="Rutger Haaze" userId="S::216696@student.scalda.nl::c8cc0352-55cb-4607-8de2-b26ad0468610" providerId="AD" clId="Web-{95C2F5BA-C6D7-1CD2-53D8-A5937D20811C}" dt="2019-11-08T09:26:26.799" v="5"/>
      <pc:docMkLst>
        <pc:docMk/>
      </pc:docMkLst>
      <pc:sldChg chg="delSp modSp">
        <pc:chgData name="Rutger Haaze" userId="S::216696@student.scalda.nl::c8cc0352-55cb-4607-8de2-b26ad0468610" providerId="AD" clId="Web-{95C2F5BA-C6D7-1CD2-53D8-A5937D20811C}" dt="2019-11-08T09:26:26.799" v="5"/>
        <pc:sldMkLst>
          <pc:docMk/>
          <pc:sldMk cId="431671279" sldId="256"/>
        </pc:sldMkLst>
        <pc:spChg chg="mod">
          <ac:chgData name="Rutger Haaze" userId="S::216696@student.scalda.nl::c8cc0352-55cb-4607-8de2-b26ad0468610" providerId="AD" clId="Web-{95C2F5BA-C6D7-1CD2-53D8-A5937D20811C}" dt="2019-11-08T09:26:08.079" v="2" actId="20577"/>
          <ac:spMkLst>
            <pc:docMk/>
            <pc:sldMk cId="431671279" sldId="256"/>
            <ac:spMk id="2" creationId="{B82CB0B8-F91C-41CC-B6A9-EA7E2340C160}"/>
          </ac:spMkLst>
        </pc:spChg>
        <pc:picChg chg="del">
          <ac:chgData name="Rutger Haaze" userId="S::216696@student.scalda.nl::c8cc0352-55cb-4607-8de2-b26ad0468610" providerId="AD" clId="Web-{95C2F5BA-C6D7-1CD2-53D8-A5937D20811C}" dt="2019-11-08T09:26:26.799" v="5"/>
          <ac:picMkLst>
            <pc:docMk/>
            <pc:sldMk cId="431671279" sldId="256"/>
            <ac:picMk id="5" creationId="{5072C515-3F35-48A5-8BE2-ABB529D3BF6F}"/>
          </ac:picMkLst>
        </pc:picChg>
      </pc:sldChg>
    </pc:docChg>
  </pc:docChgLst>
  <pc:docChgLst>
    <pc:chgData name="Rutger Haaze" userId="c8cc0352-55cb-4607-8de2-b26ad0468610" providerId="ADAL" clId="{BF7D04DC-F9AC-4984-8EAC-BF945DFFC44D}"/>
    <pc:docChg chg="modSld">
      <pc:chgData name="Rutger Haaze" userId="c8cc0352-55cb-4607-8de2-b26ad0468610" providerId="ADAL" clId="{BF7D04DC-F9AC-4984-8EAC-BF945DFFC44D}" dt="2019-11-08T09:33:42.792" v="139" actId="20577"/>
      <pc:docMkLst>
        <pc:docMk/>
      </pc:docMkLst>
      <pc:sldChg chg="addSp modSp">
        <pc:chgData name="Rutger Haaze" userId="c8cc0352-55cb-4607-8de2-b26ad0468610" providerId="ADAL" clId="{BF7D04DC-F9AC-4984-8EAC-BF945DFFC44D}" dt="2019-11-08T09:28:54.211" v="2" actId="1076"/>
        <pc:sldMkLst>
          <pc:docMk/>
          <pc:sldMk cId="431671279" sldId="256"/>
        </pc:sldMkLst>
        <pc:picChg chg="add mod">
          <ac:chgData name="Rutger Haaze" userId="c8cc0352-55cb-4607-8de2-b26ad0468610" providerId="ADAL" clId="{BF7D04DC-F9AC-4984-8EAC-BF945DFFC44D}" dt="2019-11-08T09:28:54.211" v="2" actId="1076"/>
          <ac:picMkLst>
            <pc:docMk/>
            <pc:sldMk cId="431671279" sldId="256"/>
            <ac:picMk id="4" creationId="{235F8020-B112-44E5-9875-1B6A245C3426}"/>
          </ac:picMkLst>
        </pc:picChg>
      </pc:sldChg>
      <pc:sldChg chg="modSp">
        <pc:chgData name="Rutger Haaze" userId="c8cc0352-55cb-4607-8de2-b26ad0468610" providerId="ADAL" clId="{BF7D04DC-F9AC-4984-8EAC-BF945DFFC44D}" dt="2019-11-08T09:33:42.792" v="139" actId="20577"/>
        <pc:sldMkLst>
          <pc:docMk/>
          <pc:sldMk cId="350872856" sldId="258"/>
        </pc:sldMkLst>
        <pc:spChg chg="mod">
          <ac:chgData name="Rutger Haaze" userId="c8cc0352-55cb-4607-8de2-b26ad0468610" providerId="ADAL" clId="{BF7D04DC-F9AC-4984-8EAC-BF945DFFC44D}" dt="2019-11-08T09:33:42.792" v="139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BF7D04DC-F9AC-4984-8EAC-BF945DFFC44D}" dt="2019-11-08T09:31:12.590" v="137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/>
              </a:rPr>
              <a:t>Project: Smart Plant Pot</a:t>
            </a:r>
            <a:br>
              <a:rPr lang="en-US" sz="3000" dirty="0">
                <a:latin typeface="Arial Black"/>
              </a:rPr>
            </a:br>
            <a:r>
              <a:rPr lang="en-US" sz="3000" dirty="0" err="1">
                <a:latin typeface="Arial Black" panose="020B0A04020102020204" pitchFamily="34" charset="0"/>
              </a:rPr>
              <a:t>Oplevering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F8020-B112-44E5-9875-1B6A245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716" y="895350"/>
            <a:ext cx="3695862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Implementatie</a:t>
            </a:r>
            <a:r>
              <a:rPr lang="en-US" sz="2000" dirty="0"/>
              <a:t> plan   ~ </a:t>
            </a:r>
            <a:r>
              <a:rPr lang="en-US" sz="1400" dirty="0"/>
              <a:t>100% </a:t>
            </a:r>
            <a:r>
              <a:rPr lang="en-US" sz="1400" dirty="0" err="1"/>
              <a:t>Klaar</a:t>
            </a:r>
            <a:endParaRPr lang="en-US" sz="1400" dirty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Handleiding</a:t>
            </a:r>
            <a:r>
              <a:rPr lang="en-US" sz="2000" dirty="0"/>
              <a:t> 	</a:t>
            </a:r>
            <a:r>
              <a:rPr lang="en-US" sz="2000"/>
              <a:t>         ~  </a:t>
            </a:r>
            <a:r>
              <a:rPr lang="en-US" sz="1400" dirty="0"/>
              <a:t>100% </a:t>
            </a:r>
            <a:r>
              <a:rPr lang="en-US" sz="1400" dirty="0" err="1"/>
              <a:t>Klaar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D1A91-908D-494A-BFCD-E18EB7E9E49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5014122-0f0a-4a7a-8043-8075ae17fa9b"/>
    <ds:schemaRef ds:uri="650060f8-5ca3-4039-8c45-fe2a2bb4b31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8B0B94-DF67-42A9-AEA6-93BB44D2A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Breedbeeld</PresentationFormat>
  <Paragraphs>25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Trebuchet MS</vt:lpstr>
      <vt:lpstr>Berlijn</vt:lpstr>
      <vt:lpstr>Project: Smart Plant Pot Oplevering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101</cp:revision>
  <dcterms:created xsi:type="dcterms:W3CDTF">2019-09-24T10:01:40Z</dcterms:created>
  <dcterms:modified xsi:type="dcterms:W3CDTF">2019-11-08T09:33:52Z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