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3a14e47ff2c61042" providerId="LiveId" clId="{AA348904-DF3F-4846-97AE-E3BBD53F3F9C}"/>
    <pc:docChg chg="undo custSel mod addSld modSld">
      <pc:chgData name="Rutger Haaze" userId="3a14e47ff2c61042" providerId="LiveId" clId="{AA348904-DF3F-4846-97AE-E3BBD53F3F9C}" dt="2019-09-24T10:02:33.897" v="1167" actId="20577"/>
      <pc:docMkLst>
        <pc:docMk/>
      </pc:docMkLst>
      <pc:sldChg chg="addSp delSp modSp">
        <pc:chgData name="Rutger Haaze" userId="3a14e47ff2c61042" providerId="LiveId" clId="{AA348904-DF3F-4846-97AE-E3BBD53F3F9C}" dt="2019-09-24T09:29:29.839" v="655" actId="20577"/>
        <pc:sldMkLst>
          <pc:docMk/>
          <pc:sldMk cId="3753025610" sldId="257"/>
        </pc:sldMkLst>
        <pc:spChg chg="mod ord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" creationId="{B7359D4D-604C-4171-883B-D417D1A6F6E5}"/>
          </ac:spMkLst>
        </pc:spChg>
        <pc:spChg chg="mod">
          <ac:chgData name="Rutger Haaze" userId="3a14e47ff2c61042" providerId="LiveId" clId="{AA348904-DF3F-4846-97AE-E3BBD53F3F9C}" dt="2019-09-24T09:29:29.839" v="655" actId="20577"/>
          <ac:spMkLst>
            <pc:docMk/>
            <pc:sldMk cId="3753025610" sldId="257"/>
            <ac:spMk id="3" creationId="{D9298A98-96D7-4682-A78C-3E5DCD70C8B9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5" creationId="{42F4BC0E-FC44-4F8D-A286-772EC2E1786F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9" creationId="{48FD054B-BEE8-4416-8DD7-DB8E6AF1BEF4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4" creationId="{E4055289-E0C6-4BD3-83C1-D3C3059323A2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6" creationId="{3D0E302E-D9CD-4301-A67C-2F0F43791D81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0" creationId="{35174CBE-3C8C-4936-BADC-26BFB4F07FA9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4" creationId="{932BC668-4D51-4090-89E3-5613B832E4F8}"/>
          </ac:spMkLst>
        </pc:spChg>
        <pc:spChg chg="add del">
          <ac:chgData name="Rutger Haaze" userId="3a14e47ff2c61042" providerId="LiveId" clId="{AA348904-DF3F-4846-97AE-E3BBD53F3F9C}" dt="2019-09-24T09:25:28.102" v="395" actId="26606"/>
          <ac:spMkLst>
            <pc:docMk/>
            <pc:sldMk cId="3753025610" sldId="257"/>
            <ac:spMk id="48" creationId="{78A4CDE5-C7BC-41E1-8A4A-79E024CC09F3}"/>
          </ac:spMkLst>
        </pc:spChg>
        <pc:spChg chg="add del">
          <ac:chgData name="Rutger Haaze" userId="3a14e47ff2c61042" providerId="LiveId" clId="{AA348904-DF3F-4846-97AE-E3BBD53F3F9C}" dt="2019-09-24T09:25:30.865" v="397" actId="26606"/>
          <ac:spMkLst>
            <pc:docMk/>
            <pc:sldMk cId="3753025610" sldId="257"/>
            <ac:spMk id="54" creationId="{13BC1C09-8FD1-4619-B317-E9EED5E55DD8}"/>
          </ac:spMkLst>
        </pc:spChg>
        <pc:grpChg chg="add del">
          <ac:chgData name="Rutger Haaze" userId="3a14e47ff2c61042" providerId="LiveId" clId="{AA348904-DF3F-4846-97AE-E3BBD53F3F9C}" dt="2019-09-24T09:25:30.873" v="398" actId="26606"/>
          <ac:grpSpMkLst>
            <pc:docMk/>
            <pc:sldMk cId="3753025610" sldId="257"/>
            <ac:grpSpMk id="21" creationId="{7765757F-11B2-4B46-A7DB-35AE5DE836FD}"/>
          </ac:grpSpMkLst>
        </pc:grpChg>
        <pc:grpChg chg="add del">
          <ac:chgData name="Rutger Haaze" userId="3a14e47ff2c61042" providerId="LiveId" clId="{AA348904-DF3F-4846-97AE-E3BBD53F3F9C}" dt="2019-09-24T09:25:28.102" v="395" actId="26606"/>
          <ac:grpSpMkLst>
            <pc:docMk/>
            <pc:sldMk cId="3753025610" sldId="257"/>
            <ac:grpSpMk id="46" creationId="{905A9BAA-B344-45D2-838C-73856C4B15D4}"/>
          </ac:grpSpMkLst>
        </pc:grpChg>
        <pc:grpChg chg="add del">
          <ac:chgData name="Rutger Haaze" userId="3a14e47ff2c61042" providerId="LiveId" clId="{AA348904-DF3F-4846-97AE-E3BBD53F3F9C}" dt="2019-09-24T09:25:30.865" v="397" actId="26606"/>
          <ac:grpSpMkLst>
            <pc:docMk/>
            <pc:sldMk cId="3753025610" sldId="257"/>
            <ac:grpSpMk id="51" creationId="{7A865E47-4365-4F21-B8EA-13B2C12BCB98}"/>
          </ac:grpSpMkLst>
        </pc:grpChg>
        <pc:picChg chg="del">
          <ac:chgData name="Rutger Haaze" userId="3a14e47ff2c61042" providerId="LiveId" clId="{AA348904-DF3F-4846-97AE-E3BBD53F3F9C}" dt="2019-09-24T09:24:35.189" v="389"/>
          <ac:picMkLst>
            <pc:docMk/>
            <pc:sldMk cId="3753025610" sldId="257"/>
            <ac:picMk id="4" creationId="{B1D66C79-05E0-4ADA-9A57-5A39B5ABB3D3}"/>
          </ac:picMkLst>
        </pc:picChg>
        <pc:picChg chg="del">
          <ac:chgData name="Rutger Haaze" userId="3a14e47ff2c61042" providerId="LiveId" clId="{AA348904-DF3F-4846-97AE-E3BBD53F3F9C}" dt="2019-09-24T09:24:33.323" v="388"/>
          <ac:picMkLst>
            <pc:docMk/>
            <pc:sldMk cId="3753025610" sldId="257"/>
            <ac:picMk id="5" creationId="{8F3BD603-CA39-4210-AAF1-B3A47197F230}"/>
          </ac:picMkLst>
        </pc:picChg>
        <pc:picChg chg="add mod ord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6" creationId="{0F51CA84-0B00-4022-9778-E4D2DA5C431E}"/>
          </ac:picMkLst>
        </pc:picChg>
        <pc:picChg chg="add del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27" creationId="{17BC5674-71CE-4D27-A8CE-35F18664DC33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38" creationId="{CA457133-9802-4229-B919-FF91AE235CCB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42" creationId="{74CBD692-4D03-4764-98E3-F95783857866}"/>
          </ac:picMkLst>
        </pc:picChg>
        <pc:picChg chg="add del">
          <ac:chgData name="Rutger Haaze" userId="3a14e47ff2c61042" providerId="LiveId" clId="{AA348904-DF3F-4846-97AE-E3BBD53F3F9C}" dt="2019-09-24T09:25:28.102" v="395" actId="26606"/>
          <ac:picMkLst>
            <pc:docMk/>
            <pc:sldMk cId="3753025610" sldId="257"/>
            <ac:picMk id="49" creationId="{025C7952-5703-489E-8DBD-F2EFAC8EEB05}"/>
          </ac:picMkLst>
        </pc:picChg>
        <pc:picChg chg="add del">
          <ac:chgData name="Rutger Haaze" userId="3a14e47ff2c61042" providerId="LiveId" clId="{AA348904-DF3F-4846-97AE-E3BBD53F3F9C}" dt="2019-09-24T09:25:30.865" v="397" actId="26606"/>
          <ac:picMkLst>
            <pc:docMk/>
            <pc:sldMk cId="3753025610" sldId="257"/>
            <ac:picMk id="55" creationId="{D3143E80-C928-46DB-9299-0BD06348A928}"/>
          </ac:picMkLst>
        </pc:picChg>
      </pc:sldChg>
      <pc:sldChg chg="addSp delSp modSp mod setBg">
        <pc:chgData name="Rutger Haaze" userId="3a14e47ff2c61042" providerId="LiveId" clId="{AA348904-DF3F-4846-97AE-E3BBD53F3F9C}" dt="2019-09-24T09:45:23.006" v="965" actId="20577"/>
        <pc:sldMkLst>
          <pc:docMk/>
          <pc:sldMk cId="350872856" sldId="258"/>
        </pc:sldMkLst>
        <pc:spChg chg="mod">
          <ac:chgData name="Rutger Haaze" userId="3a14e47ff2c61042" providerId="LiveId" clId="{AA348904-DF3F-4846-97AE-E3BBD53F3F9C}" dt="2019-09-24T09:34:43.418" v="865" actId="26606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3a14e47ff2c61042" providerId="LiveId" clId="{AA348904-DF3F-4846-97AE-E3BBD53F3F9C}" dt="2019-09-24T09:45:23.006" v="965" actId="20577"/>
          <ac:spMkLst>
            <pc:docMk/>
            <pc:sldMk cId="350872856" sldId="258"/>
            <ac:spMk id="3" creationId="{A62341D0-93E8-4F5C-83A2-4D27D588E505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0" creationId="{F4979F40-3A44-4CCB-9EB7-F8318BCE576B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4" creationId="{AFD071FA-0514-4371-9568-86216A1F4658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6" creationId="{5211DDA4-E7B5-4325-A844-B7F59B084BA7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0" creationId="{3FECAD23-900F-4F1B-A441-6A68749F88D4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2" creationId="{8A233090-6C39-4F59-8A0F-86F011A7EEEB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3" creationId="{484DCAA0-4BF1-4FB9-97BA-D6BA630419A0}"/>
          </ac:spMkLst>
        </pc:spChg>
        <pc:picChg chg="add mod">
          <ac:chgData name="Rutger Haaze" userId="3a14e47ff2c61042" providerId="LiveId" clId="{AA348904-DF3F-4846-97AE-E3BBD53F3F9C}" dt="2019-09-24T09:35:34.543" v="891" actId="1076"/>
          <ac:picMkLst>
            <pc:docMk/>
            <pc:sldMk cId="350872856" sldId="258"/>
            <ac:picMk id="5" creationId="{B9DD0497-6151-43C2-9B59-0F3A4589B215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2" creationId="{15291D39-6B03-4BB5-BFC6-CBF11E90BFD6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8" creationId="{0D58E222-6309-4F79-AC20-9D3C69CD9B16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1" creationId="{57943801-CAEC-4F98-9332-2A4D9128463E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4" creationId="{9BC2FEA5-B399-458A-8393-E06CE40DB89C}"/>
          </ac:picMkLst>
        </pc:picChg>
      </pc:sldChg>
      <pc:sldChg chg="addSp delSp modSp">
        <pc:chgData name="Rutger Haaze" userId="3a14e47ff2c61042" providerId="LiveId" clId="{AA348904-DF3F-4846-97AE-E3BBD53F3F9C}" dt="2019-09-24T09:54:01.162" v="1135"/>
        <pc:sldMkLst>
          <pc:docMk/>
          <pc:sldMk cId="3097642146" sldId="259"/>
        </pc:sldMkLst>
        <pc:spChg chg="mod">
          <ac:chgData name="Rutger Haaze" userId="3a14e47ff2c61042" providerId="LiveId" clId="{AA348904-DF3F-4846-97AE-E3BBD53F3F9C}" dt="2019-09-24T09:45:43.849" v="987" actId="20577"/>
          <ac:spMkLst>
            <pc:docMk/>
            <pc:sldMk cId="3097642146" sldId="259"/>
            <ac:spMk id="2" creationId="{3F4FCC3A-1BA2-4A28-A3B4-93535EE7F2F6}"/>
          </ac:spMkLst>
        </pc:spChg>
        <pc:spChg chg="mod">
          <ac:chgData name="Rutger Haaze" userId="3a14e47ff2c61042" providerId="LiveId" clId="{AA348904-DF3F-4846-97AE-E3BBD53F3F9C}" dt="2019-09-24T09:49:16.834" v="1124" actId="20577"/>
          <ac:spMkLst>
            <pc:docMk/>
            <pc:sldMk cId="3097642146" sldId="259"/>
            <ac:spMk id="3" creationId="{4DDEA6C3-0AD2-4712-AEA5-7AA2535A5698}"/>
          </ac:spMkLst>
        </pc:spChg>
        <pc:graphicFrameChg chg="add del mod">
          <ac:chgData name="Rutger Haaze" userId="3a14e47ff2c61042" providerId="LiveId" clId="{AA348904-DF3F-4846-97AE-E3BBD53F3F9C}" dt="2019-09-24T09:54:01.162" v="1135"/>
          <ac:graphicFrameMkLst>
            <pc:docMk/>
            <pc:sldMk cId="3097642146" sldId="259"/>
            <ac:graphicFrameMk id="4" creationId="{E3936274-0BF1-48B9-A4B6-FCD94F7B245F}"/>
          </ac:graphicFrameMkLst>
        </pc:graphicFrameChg>
        <pc:picChg chg="del">
          <ac:chgData name="Rutger Haaze" userId="3a14e47ff2c61042" providerId="LiveId" clId="{AA348904-DF3F-4846-97AE-E3BBD53F3F9C}" dt="2019-09-24T09:45:46.523" v="988"/>
          <ac:picMkLst>
            <pc:docMk/>
            <pc:sldMk cId="3097642146" sldId="259"/>
            <ac:picMk id="5" creationId="{A2ECE73F-A243-4C0A-B0AB-E68383936A62}"/>
          </ac:picMkLst>
        </pc:picChg>
        <pc:picChg chg="add mod">
          <ac:chgData name="Rutger Haaze" userId="3a14e47ff2c61042" providerId="LiveId" clId="{AA348904-DF3F-4846-97AE-E3BBD53F3F9C}" dt="2019-09-24T09:46:50.117" v="1000" actId="14100"/>
          <ac:picMkLst>
            <pc:docMk/>
            <pc:sldMk cId="3097642146" sldId="259"/>
            <ac:picMk id="1026" creationId="{A4BC91A7-6243-47BB-956B-792C3DEEF8B3}"/>
          </ac:picMkLst>
        </pc:picChg>
        <pc:picChg chg="add mod">
          <ac:chgData name="Rutger Haaze" userId="3a14e47ff2c61042" providerId="LiveId" clId="{AA348904-DF3F-4846-97AE-E3BBD53F3F9C}" dt="2019-09-24T09:47:20.034" v="1006" actId="1076"/>
          <ac:picMkLst>
            <pc:docMk/>
            <pc:sldMk cId="3097642146" sldId="259"/>
            <ac:picMk id="1028" creationId="{EA604361-4125-4C7B-B54C-A98DA40FEC60}"/>
          </ac:picMkLst>
        </pc:picChg>
        <pc:picChg chg="add mod">
          <ac:chgData name="Rutger Haaze" userId="3a14e47ff2c61042" providerId="LiveId" clId="{AA348904-DF3F-4846-97AE-E3BBD53F3F9C}" dt="2019-09-24T09:47:14.279" v="1005" actId="1076"/>
          <ac:picMkLst>
            <pc:docMk/>
            <pc:sldMk cId="3097642146" sldId="259"/>
            <ac:picMk id="1030" creationId="{44A74A41-811E-4BCB-BA77-ED55DD13446E}"/>
          </ac:picMkLst>
        </pc:picChg>
      </pc:sldChg>
      <pc:sldChg chg="addSp delSp modSp add mod setBg">
        <pc:chgData name="Rutger Haaze" userId="3a14e47ff2c61042" providerId="LiveId" clId="{AA348904-DF3F-4846-97AE-E3BBD53F3F9C}" dt="2019-09-24T10:02:33.897" v="1167" actId="20577"/>
        <pc:sldMkLst>
          <pc:docMk/>
          <pc:sldMk cId="2564317291" sldId="260"/>
        </pc:sldMkLst>
        <pc:spChg chg="mod">
          <ac:chgData name="Rutger Haaze" userId="3a14e47ff2c61042" providerId="LiveId" clId="{AA348904-DF3F-4846-97AE-E3BBD53F3F9C}" dt="2019-09-24T10:02:33.897" v="1167" actId="20577"/>
          <ac:spMkLst>
            <pc:docMk/>
            <pc:sldMk cId="2564317291" sldId="260"/>
            <ac:spMk id="2" creationId="{FDBC135A-56E3-42CC-BBEE-56E89AB0B773}"/>
          </ac:spMkLst>
        </pc:spChg>
        <pc:spChg chg="del">
          <ac:chgData name="Rutger Haaze" userId="3a14e47ff2c61042" providerId="LiveId" clId="{AA348904-DF3F-4846-97AE-E3BBD53F3F9C}" dt="2019-09-24T09:54:04.123" v="1136"/>
          <ac:spMkLst>
            <pc:docMk/>
            <pc:sldMk cId="2564317291" sldId="260"/>
            <ac:spMk id="3" creationId="{01CC4F9A-DA20-47E4-9C07-29FC68DBE356}"/>
          </ac:spMkLst>
        </pc:spChg>
        <pc:spChg chg="add del mod">
          <ac:chgData name="Rutger Haaze" userId="3a14e47ff2c61042" providerId="LiveId" clId="{AA348904-DF3F-4846-97AE-E3BBD53F3F9C}" dt="2019-09-24T10:01:37.977" v="1147" actId="931"/>
          <ac:spMkLst>
            <pc:docMk/>
            <pc:sldMk cId="2564317291" sldId="260"/>
            <ac:spMk id="5" creationId="{F3611033-69F4-472C-BA2C-DBF6896AB210}"/>
          </ac:spMkLst>
        </pc:spChg>
        <pc:spChg chg="add del">
          <ac:chgData name="Rutger Haaze" userId="3a14e47ff2c61042" providerId="LiveId" clId="{AA348904-DF3F-4846-97AE-E3BBD53F3F9C}" dt="2019-09-24T10:01:59.603" v="1151"/>
          <ac:spMkLst>
            <pc:docMk/>
            <pc:sldMk cId="2564317291" sldId="260"/>
            <ac:spMk id="11" creationId="{F9B00142-C579-4126-B369-0EB63631E73D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13" creationId="{6CEBF120-C7AA-40D1-9AA3-3D23BA13EEE2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20" creationId="{F1AACF4D-AF22-463C-97CE-C34F0783C086}"/>
          </ac:spMkLst>
        </pc:spChg>
        <pc:grpChg chg="add del">
          <ac:chgData name="Rutger Haaze" userId="3a14e47ff2c61042" providerId="LiveId" clId="{AA348904-DF3F-4846-97AE-E3BBD53F3F9C}" dt="2019-09-24T10:02:16.151" v="1156" actId="26606"/>
          <ac:grpSpMkLst>
            <pc:docMk/>
            <pc:sldMk cId="2564317291" sldId="260"/>
            <ac:grpSpMk id="16" creationId="{7D0669C1-CDCE-41C7-A9AB-65D9119F8388}"/>
          </ac:grpSpMkLst>
        </pc:grpChg>
        <pc:picChg chg="add del mod">
          <ac:chgData name="Rutger Haaze" userId="3a14e47ff2c61042" providerId="LiveId" clId="{AA348904-DF3F-4846-97AE-E3BBD53F3F9C}" dt="2019-09-24T09:54:13" v="1146"/>
          <ac:picMkLst>
            <pc:docMk/>
            <pc:sldMk cId="2564317291" sldId="260"/>
            <ac:picMk id="4" creationId="{237EEB2D-438F-411E-A563-2F894F2A308B}"/>
          </ac:picMkLst>
        </pc:picChg>
        <pc:picChg chg="add mod">
          <ac:chgData name="Rutger Haaze" userId="3a14e47ff2c61042" providerId="LiveId" clId="{AA348904-DF3F-4846-97AE-E3BBD53F3F9C}" dt="2019-09-24T10:02:18.753" v="1157" actId="1076"/>
          <ac:picMkLst>
            <pc:docMk/>
            <pc:sldMk cId="2564317291" sldId="260"/>
            <ac:picMk id="7" creationId="{65E5FE04-822E-4AA1-B92C-C7E70EC2729F}"/>
          </ac:picMkLst>
        </pc:picChg>
        <pc:picChg chg="add mod">
          <ac:chgData name="Rutger Haaze" userId="3a14e47ff2c61042" providerId="LiveId" clId="{AA348904-DF3F-4846-97AE-E3BBD53F3F9C}" dt="2019-09-24T10:02:23.671" v="1159" actId="14100"/>
          <ac:picMkLst>
            <pc:docMk/>
            <pc:sldMk cId="2564317291" sldId="260"/>
            <ac:picMk id="9" creationId="{CD42C552-4993-47A3-A3D0-20EE0C335D8E}"/>
          </ac:picMkLst>
        </pc:picChg>
        <pc:picChg chg="add del">
          <ac:chgData name="Rutger Haaze" userId="3a14e47ff2c61042" providerId="LiveId" clId="{AA348904-DF3F-4846-97AE-E3BBD53F3F9C}" dt="2019-09-24T10:02:16.151" v="1156" actId="26606"/>
          <ac:picMkLst>
            <pc:docMk/>
            <pc:sldMk cId="2564317291" sldId="260"/>
            <ac:picMk id="22" creationId="{6524329A-37E7-4025-B6E9-A97D40536894}"/>
          </ac:picMkLst>
        </pc:picChg>
      </pc:sldChg>
    </pc:docChg>
  </pc:docChgLst>
  <pc:docChgLst>
    <pc:chgData name="Jiaru Reijngoudt" userId="S::229008@student.scalda.nl::93584b10-194e-4c30-b056-06bda513f8dc" providerId="AD" clId="Web-{2D1FBC6B-81DB-4F19-BAB3-65CBB0672123}"/>
    <pc:docChg chg="modSld">
      <pc:chgData name="Jiaru Reijngoudt" userId="S::229008@student.scalda.nl::93584b10-194e-4c30-b056-06bda513f8dc" providerId="AD" clId="Web-{2D1FBC6B-81DB-4F19-BAB3-65CBB0672123}" dt="2019-09-26T06:33:42.042" v="8" actId="20577"/>
      <pc:docMkLst>
        <pc:docMk/>
      </pc:docMkLst>
      <pc:sldChg chg="modSp">
        <pc:chgData name="Jiaru Reijngoudt" userId="S::229008@student.scalda.nl::93584b10-194e-4c30-b056-06bda513f8dc" providerId="AD" clId="Web-{2D1FBC6B-81DB-4F19-BAB3-65CBB0672123}" dt="2019-09-26T06:33:42.026" v="7" actId="20577"/>
        <pc:sldMkLst>
          <pc:docMk/>
          <pc:sldMk cId="431671279" sldId="256"/>
        </pc:sldMkLst>
        <pc:spChg chg="mod">
          <ac:chgData name="Jiaru Reijngoudt" userId="S::229008@student.scalda.nl::93584b10-194e-4c30-b056-06bda513f8dc" providerId="AD" clId="Web-{2D1FBC6B-81DB-4F19-BAB3-65CBB0672123}" dt="2019-09-26T06:33:42.026" v="7" actId="20577"/>
          <ac:spMkLst>
            <pc:docMk/>
            <pc:sldMk cId="431671279" sldId="256"/>
            <ac:spMk id="3" creationId="{F2895BF7-1700-49D3-94BB-AAC6A0F67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Benodigdheden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0" y="2174948"/>
            <a:ext cx="112068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Kennis</a:t>
            </a:r>
            <a:r>
              <a:rPr lang="en-US" sz="2000" dirty="0"/>
              <a:t> over:						   </a:t>
            </a:r>
            <a:r>
              <a:rPr lang="en-US" sz="2000" dirty="0" err="1"/>
              <a:t>Onderdelen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-3D printer</a:t>
            </a:r>
          </a:p>
          <a:p>
            <a:pPr marL="0" indent="0">
              <a:buNone/>
            </a:pPr>
            <a:r>
              <a:rPr lang="en-US" sz="2000" dirty="0"/>
              <a:t>-Philips hue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en-US" sz="2000" dirty="0" err="1"/>
              <a:t>aansturing</a:t>
            </a:r>
            <a:r>
              <a:rPr lang="en-US" sz="2000" dirty="0"/>
              <a:t> via Arduino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Solderen</a:t>
            </a:r>
            <a:r>
              <a:rPr lang="en-US" sz="2000" dirty="0"/>
              <a:t> en </a:t>
            </a:r>
            <a:r>
              <a:rPr lang="en-US" sz="2000" dirty="0" err="1"/>
              <a:t>assemblatie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-De </a:t>
            </a:r>
            <a:r>
              <a:rPr lang="en-US" sz="2000" dirty="0" err="1"/>
              <a:t>benodigdheden</a:t>
            </a:r>
            <a:r>
              <a:rPr lang="en-US" sz="2000" dirty="0"/>
              <a:t> van </a:t>
            </a:r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planten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9DD0497-6151-43C2-9B59-0F3A458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45" y="2674370"/>
            <a:ext cx="3465137" cy="34406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3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FCC3A-1BA2-4A28-A3B4-93535EE7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Het product:</a:t>
            </a:r>
          </a:p>
        </p:txBody>
      </p:sp>
      <p:pic>
        <p:nvPicPr>
          <p:cNvPr id="50" name="Picture 4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DEA6C3-0AD2-4712-AEA5-7AA2535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4016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Functionaliteit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Meet </a:t>
            </a:r>
            <a:r>
              <a:rPr lang="en-US" sz="1700" dirty="0" err="1"/>
              <a:t>grondvochtigheid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Geeft</a:t>
            </a:r>
            <a:r>
              <a:rPr lang="en-US" sz="1700" dirty="0"/>
              <a:t> water</a:t>
            </a:r>
          </a:p>
          <a:p>
            <a:pPr marL="0" indent="0">
              <a:buNone/>
            </a:pPr>
            <a:r>
              <a:rPr lang="en-US" sz="1700" dirty="0" err="1"/>
              <a:t>Beschikt</a:t>
            </a:r>
            <a:r>
              <a:rPr lang="en-US" sz="1700" dirty="0"/>
              <a:t> over een intern reservoir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Opleverdatum</a:t>
            </a:r>
            <a:r>
              <a:rPr lang="en-US" sz="1700" dirty="0"/>
              <a:t>: 3 </a:t>
            </a:r>
            <a:r>
              <a:rPr lang="en-US" sz="1700" dirty="0" err="1"/>
              <a:t>Oktober</a:t>
            </a: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91A7-6243-47BB-956B-792C3DEE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75" y="4405949"/>
            <a:ext cx="2590800" cy="19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604361-4125-4C7B-B54C-A98DA40F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75" y="2278123"/>
            <a:ext cx="2590800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A74A41-811E-4BCB-BA77-ED55DD1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13" y="194824"/>
            <a:ext cx="2590799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9" ma:contentTypeDescription="Een nieuw document maken." ma:contentTypeScope="" ma:versionID="fcd73eb9399bf964593a2c5968538bf5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c23a18aec2a3fb4a4b196e30e21d7de9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98E4EF-3911-4053-8E0B-9387D861EC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Berlijn</vt:lpstr>
      <vt:lpstr>Project: Smart Plant Pot</vt:lpstr>
      <vt:lpstr>Het project</vt:lpstr>
      <vt:lpstr>Benodigdheden</vt:lpstr>
      <vt:lpstr>Het product: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6</cp:revision>
  <dcterms:created xsi:type="dcterms:W3CDTF">2019-09-24T10:01:40Z</dcterms:created>
  <dcterms:modified xsi:type="dcterms:W3CDTF">2019-09-26T06:33:44Z</dcterms:modified>
</cp:coreProperties>
</file>