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7170ab1f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7170ab1f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7170ab1f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7170ab1f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7170ab1f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7170ab1f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7170ab1f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7170ab1f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7170ab1f6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7170ab1f6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7170ab1f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7170ab1f6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7170ab1f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7170ab1f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170ab1f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170ab1f6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7170ab1f6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7170ab1f6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7170ab1f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7170ab1f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7170ab1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7170ab1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7170ab1f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7170ab1f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170ab1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170ab1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7170ab1f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7170ab1f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7170ab1f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7170ab1f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7170ab1f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7170ab1f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170ab1f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170ab1f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170ab1f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7170ab1f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7170ab1f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7170ab1f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9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32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5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-8" y="4626188"/>
            <a:ext cx="1485150" cy="5187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microservice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dotnet/architecture/microservice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ctrTitle"/>
          </p:nvPr>
        </p:nvSpPr>
        <p:spPr>
          <a:xfrm>
            <a:off x="2390275" y="60797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Escalona @ Revature 5/20/2020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850" y="935550"/>
            <a:ext cx="5859174" cy="32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Concerns in MSA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Where to draw service boundaries?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language for the “same thing” is a clue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 account, user, profile, customer, buyer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Domain-driven design (DDD) fits well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to combine data spread out across all these services?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API gateways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Danger - coupling services, single point of failure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 much of this can be a sign of bad service boundaries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Concerns in MSA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Eventual consistency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Services should be independent, autonomous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Lightweight message queue / event bus instead of HTTP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service publishes event, many can subscribe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300" y="481825"/>
            <a:ext cx="7437125" cy="417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Concerns in MSA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Service failure resiliency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Monitoring of service health in production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Scalability of services and their resources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Security in auth and service communication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Container orchestration can help with those!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not to use MSA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750" y="1211350"/>
            <a:ext cx="4403401" cy="34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Monolith + MSA?</a:t>
            </a: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4070403" y="1595775"/>
            <a:ext cx="466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Some say, start with a monolith and evolve it to MSA if and when needed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Pros: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That’s what most MSA success stories did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we </a:t>
            </a:r>
            <a:r>
              <a:rPr lang="en" i="1"/>
              <a:t>really </a:t>
            </a:r>
            <a:r>
              <a:rPr lang="en"/>
              <a:t>know where to draw all the service boundaries before we have an MVP?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5" y="1531925"/>
            <a:ext cx="4205224" cy="236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Monolith + MSA?</a:t>
            </a:r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4070403" y="1595775"/>
            <a:ext cx="466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Some say, start with a monolith and evolve it to MSA if and when needed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Cons: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monolith’s parts will inevitably be more tightly coupled to each other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module separation in a monolith might not be the same as good service boundaries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85600"/>
            <a:ext cx="3917998" cy="1880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that go well with MSA</a:t>
            </a:r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Agile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DevOps, CI/CD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Containers/Docker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Orchestration/Kubernetes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Automated testing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REST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MSA pioneers</a:t>
            </a:r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Netflix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source tools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Simian Army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value on async communication between services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Amazon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value on devs owning product through production; devs = ops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problem are we solving?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Applications are often built as a “monolith” - all the code, except maybe for the DB and the UI, is compiled together and deployed together. What’s the problem?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One small change = build and deploy the whole thing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Hard to keep the code well organized with strong abstractions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one part of the app is a bottleneck, we have to scale the whole app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https://martinfowler.com/microservices/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https://docs.microsoft.com/en-us/dotnet/architecture/microservices/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MSA</a:t>
            </a: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Have many services - each service implements one business capability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Services...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developed independently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deployed independently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scaled independently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 their own logic and their own data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Products not projects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Smart endpoints and dumb pipes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CI/CD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325" y="524713"/>
            <a:ext cx="4126301" cy="409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525" y="481575"/>
            <a:ext cx="6833301" cy="41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Long-term flexibility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Scaling of actual function that needs more resources = cost savings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Works well with Agile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Loose coupling is more enforced by the architecture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one database?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Centralized database is a performance bottleneck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Bloated tables with dozens or 100+ columns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Would you use the same map for a hike, for a road trip, and for learning geography?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service stores only the data it needs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Free to use the data tech suiting its needs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Free to format the data as it needs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sovereignty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250" y="820050"/>
            <a:ext cx="5981001" cy="35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Downsides of data sovereignty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Lose full power of SQL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Lose easy ACID transactions across services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can’t lock down a service until transaction is finished: too slow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don’t want to in the first place: services are independent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Eventual consistency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Microsoft Office PowerPoint</Application>
  <PresentationFormat>On-screen Show (16:9)</PresentationFormat>
  <Paragraphs>89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Lato</vt:lpstr>
      <vt:lpstr>Raleway</vt:lpstr>
      <vt:lpstr>Swiss</vt:lpstr>
      <vt:lpstr>Microservices </vt:lpstr>
      <vt:lpstr>What problem are we solving?</vt:lpstr>
      <vt:lpstr>Principles of MSA</vt:lpstr>
      <vt:lpstr>PowerPoint Presentation</vt:lpstr>
      <vt:lpstr>PowerPoint Presentation</vt:lpstr>
      <vt:lpstr>Advantages</vt:lpstr>
      <vt:lpstr>Why not one database?</vt:lpstr>
      <vt:lpstr>PowerPoint Presentation</vt:lpstr>
      <vt:lpstr>Downsides of data sovereignty</vt:lpstr>
      <vt:lpstr>PowerPoint Presentation</vt:lpstr>
      <vt:lpstr>Special Concerns in MSA</vt:lpstr>
      <vt:lpstr>Special Concerns in MSA</vt:lpstr>
      <vt:lpstr>PowerPoint Presentation</vt:lpstr>
      <vt:lpstr>Special Concerns in MSA</vt:lpstr>
      <vt:lpstr>When not to use MSA</vt:lpstr>
      <vt:lpstr>Monolith + MSA?</vt:lpstr>
      <vt:lpstr>Monolith + MSA?</vt:lpstr>
      <vt:lpstr>Things that go well with MSA</vt:lpstr>
      <vt:lpstr>MSA pioneers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</dc:title>
  <dc:creator>nick.escalona</dc:creator>
  <cp:lastModifiedBy>nick.escalona</cp:lastModifiedBy>
  <cp:revision>1</cp:revision>
  <dcterms:modified xsi:type="dcterms:W3CDTF">2021-06-08T21:08:20Z</dcterms:modified>
</cp:coreProperties>
</file>