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3" r:id="rId7"/>
    <p:sldId id="269" r:id="rId8"/>
    <p:sldId id="270" r:id="rId9"/>
    <p:sldId id="271" r:id="rId10"/>
    <p:sldId id="265" r:id="rId11"/>
    <p:sldId id="264" r:id="rId12"/>
    <p:sldId id="268" r:id="rId13"/>
    <p:sldId id="272" r:id="rId14"/>
    <p:sldId id="273" r:id="rId15"/>
    <p:sldId id="266" r:id="rId16"/>
    <p:sldId id="27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Don’t have access on the go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to organize trades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7A2CDBB-7EA6-4AA8-8622-11D04E05197B}">
      <dgm:prSet phldrT="[Text]"/>
      <dgm:spPr/>
      <dgm:t>
        <a:bodyPr/>
        <a:lstStyle/>
        <a:p>
          <a:r>
            <a:rPr lang="en-US" dirty="0"/>
            <a:t>Difficult to keep track of  your collection</a:t>
          </a:r>
        </a:p>
      </dgm:t>
    </dgm:pt>
    <dgm:pt modelId="{ECBEFB6B-D6D5-4FBA-8866-918C4CD18CB7}" type="parTrans" cxnId="{A4792764-F363-46B1-ADCE-18C4F845CFC2}">
      <dgm:prSet/>
      <dgm:spPr/>
      <dgm:t>
        <a:bodyPr/>
        <a:lstStyle/>
        <a:p>
          <a:endParaRPr lang="en-US"/>
        </a:p>
      </dgm:t>
    </dgm:pt>
    <dgm:pt modelId="{16283BFC-DC34-4E9E-99CB-2ABFD1D2C3FC}" type="sibTrans" cxnId="{A4792764-F363-46B1-ADCE-18C4F845CFC2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1EB4703-6C34-4E21-87F1-0083D313B0F3}" type="pres">
      <dgm:prSet presAssocID="{D7A2CDBB-7EA6-4AA8-8622-11D04E05197B}" presName="text_1" presStyleLbl="node1" presStyleIdx="0" presStyleCnt="3">
        <dgm:presLayoutVars>
          <dgm:bulletEnabled val="1"/>
        </dgm:presLayoutVars>
      </dgm:prSet>
      <dgm:spPr/>
    </dgm:pt>
    <dgm:pt modelId="{14C36097-CB4A-4B7A-9C77-EDAD1FFD445E}" type="pres">
      <dgm:prSet presAssocID="{D7A2CDBB-7EA6-4AA8-8622-11D04E05197B}" presName="accent_1" presStyleCnt="0"/>
      <dgm:spPr/>
    </dgm:pt>
    <dgm:pt modelId="{418B7F39-B465-48E0-8B42-25FFED01E9CB}" type="pres">
      <dgm:prSet presAssocID="{D7A2CDBB-7EA6-4AA8-8622-11D04E05197B}" presName="accentRepeatNode" presStyleLbl="solidFgAcc1" presStyleIdx="0" presStyleCnt="3"/>
      <dgm:spPr/>
    </dgm:pt>
    <dgm:pt modelId="{0E1BDA9F-93DF-403F-9542-1ADEE5C41DBD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2275B525-694E-40F4-AC3F-42A3BBB0E545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F6873342-99D9-4DEB-89FD-FB05F7393C59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5CFA9B0C-6FA8-47C1-8037-317036212031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4792764-F363-46B1-ADCE-18C4F845CFC2}" srcId="{7E5AA53B-3EEE-4DE4-BB81-9044890C2946}" destId="{D7A2CDBB-7EA6-4AA8-8622-11D04E05197B}" srcOrd="0" destOrd="0" parTransId="{ECBEFB6B-D6D5-4FBA-8866-918C4CD18CB7}" sibTransId="{16283BFC-DC34-4E9E-99CB-2ABFD1D2C3FC}"/>
    <dgm:cxn modelId="{B41D3C6A-96AB-4535-8904-3A013FA332F1}" type="presOf" srcId="{5605D28D-2CE6-4513-8566-952984E21E14}" destId="{F6873342-99D9-4DEB-89FD-FB05F7393C59}" srcOrd="0" destOrd="0" presId="urn:microsoft.com/office/officeart/2008/layout/VerticalCurvedList"/>
    <dgm:cxn modelId="{0A586E6C-5AA5-4E4C-8248-52D14DD8FE6E}" type="presOf" srcId="{0BEF68B8-1228-47BB-83B5-7B9CD1E3F84E}" destId="{0E1BDA9F-93DF-403F-9542-1ADEE5C41DBD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DE0CC92-569E-421D-8F79-4F059F6031B1}" type="presOf" srcId="{D7A2CDBB-7EA6-4AA8-8622-11D04E05197B}" destId="{A1EB4703-6C34-4E21-87F1-0083D313B0F3}" srcOrd="0" destOrd="0" presId="urn:microsoft.com/office/officeart/2008/layout/VerticalCurvedList"/>
    <dgm:cxn modelId="{DC433AF0-4B6A-4534-A423-496D9D72FC3F}" type="presOf" srcId="{16283BFC-DC34-4E9E-99CB-2ABFD1D2C3FC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4A7564F2-06B2-4810-B8F5-D54FBF71ABC6}" type="presParOf" srcId="{90561C55-3C6E-4D53-85E1-2C50BCDDA392}" destId="{A1EB4703-6C34-4E21-87F1-0083D313B0F3}" srcOrd="1" destOrd="0" presId="urn:microsoft.com/office/officeart/2008/layout/VerticalCurvedList"/>
    <dgm:cxn modelId="{C9BA2D75-50EA-4231-9A65-33218D57C952}" type="presParOf" srcId="{90561C55-3C6E-4D53-85E1-2C50BCDDA392}" destId="{14C36097-CB4A-4B7A-9C77-EDAD1FFD445E}" srcOrd="2" destOrd="0" presId="urn:microsoft.com/office/officeart/2008/layout/VerticalCurvedList"/>
    <dgm:cxn modelId="{2581AF20-B459-42C4-BFD5-C86457C23B5A}" type="presParOf" srcId="{14C36097-CB4A-4B7A-9C77-EDAD1FFD445E}" destId="{418B7F39-B465-48E0-8B42-25FFED01E9CB}" srcOrd="0" destOrd="0" presId="urn:microsoft.com/office/officeart/2008/layout/VerticalCurvedList"/>
    <dgm:cxn modelId="{BA6A2A7F-DB93-4FAF-A037-CFF4EC24BD32}" type="presParOf" srcId="{90561C55-3C6E-4D53-85E1-2C50BCDDA392}" destId="{0E1BDA9F-93DF-403F-9542-1ADEE5C41DBD}" srcOrd="3" destOrd="0" presId="urn:microsoft.com/office/officeart/2008/layout/VerticalCurvedList"/>
    <dgm:cxn modelId="{6B57740B-F5C9-44A5-A1E9-F60FBE000A19}" type="presParOf" srcId="{90561C55-3C6E-4D53-85E1-2C50BCDDA392}" destId="{2275B525-694E-40F4-AC3F-42A3BBB0E545}" srcOrd="4" destOrd="0" presId="urn:microsoft.com/office/officeart/2008/layout/VerticalCurvedList"/>
    <dgm:cxn modelId="{D39D22C8-A193-445C-A0D4-79ECB13F9DEC}" type="presParOf" srcId="{2275B525-694E-40F4-AC3F-42A3BBB0E545}" destId="{3F8116AC-FAC3-4E95-9865-93CCFEB191B9}" srcOrd="0" destOrd="0" presId="urn:microsoft.com/office/officeart/2008/layout/VerticalCurvedList"/>
    <dgm:cxn modelId="{3A53CBCF-924F-433D-BFD4-24D0D4C3C28B}" type="presParOf" srcId="{90561C55-3C6E-4D53-85E1-2C50BCDDA392}" destId="{F6873342-99D9-4DEB-89FD-FB05F7393C59}" srcOrd="5" destOrd="0" presId="urn:microsoft.com/office/officeart/2008/layout/VerticalCurvedList"/>
    <dgm:cxn modelId="{8A978E87-8A3C-45E8-8D7A-C9BE029ABDD8}" type="presParOf" srcId="{90561C55-3C6E-4D53-85E1-2C50BCDDA392}" destId="{5CFA9B0C-6FA8-47C1-8037-317036212031}" srcOrd="6" destOrd="0" presId="urn:microsoft.com/office/officeart/2008/layout/VerticalCurvedList"/>
    <dgm:cxn modelId="{EDF38240-7174-486F-9F7D-5A14F852CD8C}" type="presParOf" srcId="{5CFA9B0C-6FA8-47C1-8037-317036212031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Purpose built application for mobile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Platform for traders and sellers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7A2CDBB-7EA6-4AA8-8622-11D04E05197B}">
      <dgm:prSet phldrT="[Text]"/>
      <dgm:spPr/>
      <dgm:t>
        <a:bodyPr/>
        <a:lstStyle/>
        <a:p>
          <a:r>
            <a:rPr lang="en-US" dirty="0"/>
            <a:t>Centralized repository for collection</a:t>
          </a:r>
        </a:p>
      </dgm:t>
    </dgm:pt>
    <dgm:pt modelId="{ECBEFB6B-D6D5-4FBA-8866-918C4CD18CB7}" type="parTrans" cxnId="{A4792764-F363-46B1-ADCE-18C4F845CFC2}">
      <dgm:prSet/>
      <dgm:spPr/>
      <dgm:t>
        <a:bodyPr/>
        <a:lstStyle/>
        <a:p>
          <a:endParaRPr lang="en-US"/>
        </a:p>
      </dgm:t>
    </dgm:pt>
    <dgm:pt modelId="{16283BFC-DC34-4E9E-99CB-2ABFD1D2C3FC}" type="sibTrans" cxnId="{A4792764-F363-46B1-ADCE-18C4F845CFC2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 custLinFactNeighborX="466" custLinFactNeighborY="-1088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1EB4703-6C34-4E21-87F1-0083D313B0F3}" type="pres">
      <dgm:prSet presAssocID="{D7A2CDBB-7EA6-4AA8-8622-11D04E05197B}" presName="text_1" presStyleLbl="node1" presStyleIdx="0" presStyleCnt="3">
        <dgm:presLayoutVars>
          <dgm:bulletEnabled val="1"/>
        </dgm:presLayoutVars>
      </dgm:prSet>
      <dgm:spPr/>
    </dgm:pt>
    <dgm:pt modelId="{14C36097-CB4A-4B7A-9C77-EDAD1FFD445E}" type="pres">
      <dgm:prSet presAssocID="{D7A2CDBB-7EA6-4AA8-8622-11D04E05197B}" presName="accent_1" presStyleCnt="0"/>
      <dgm:spPr/>
    </dgm:pt>
    <dgm:pt modelId="{418B7F39-B465-48E0-8B42-25FFED01E9CB}" type="pres">
      <dgm:prSet presAssocID="{D7A2CDBB-7EA6-4AA8-8622-11D04E05197B}" presName="accentRepeatNode" presStyleLbl="solidFgAcc1" presStyleIdx="0" presStyleCnt="3"/>
      <dgm:spPr/>
    </dgm:pt>
    <dgm:pt modelId="{0E1BDA9F-93DF-403F-9542-1ADEE5C41DBD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2275B525-694E-40F4-AC3F-42A3BBB0E545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F6873342-99D9-4DEB-89FD-FB05F7393C59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5CFA9B0C-6FA8-47C1-8037-317036212031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4792764-F363-46B1-ADCE-18C4F845CFC2}" srcId="{7E5AA53B-3EEE-4DE4-BB81-9044890C2946}" destId="{D7A2CDBB-7EA6-4AA8-8622-11D04E05197B}" srcOrd="0" destOrd="0" parTransId="{ECBEFB6B-D6D5-4FBA-8866-918C4CD18CB7}" sibTransId="{16283BFC-DC34-4E9E-99CB-2ABFD1D2C3FC}"/>
    <dgm:cxn modelId="{B41D3C6A-96AB-4535-8904-3A013FA332F1}" type="presOf" srcId="{5605D28D-2CE6-4513-8566-952984E21E14}" destId="{F6873342-99D9-4DEB-89FD-FB05F7393C59}" srcOrd="0" destOrd="0" presId="urn:microsoft.com/office/officeart/2008/layout/VerticalCurvedList"/>
    <dgm:cxn modelId="{0A586E6C-5AA5-4E4C-8248-52D14DD8FE6E}" type="presOf" srcId="{0BEF68B8-1228-47BB-83B5-7B9CD1E3F84E}" destId="{0E1BDA9F-93DF-403F-9542-1ADEE5C41DBD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DE0CC92-569E-421D-8F79-4F059F6031B1}" type="presOf" srcId="{D7A2CDBB-7EA6-4AA8-8622-11D04E05197B}" destId="{A1EB4703-6C34-4E21-87F1-0083D313B0F3}" srcOrd="0" destOrd="0" presId="urn:microsoft.com/office/officeart/2008/layout/VerticalCurvedList"/>
    <dgm:cxn modelId="{DC433AF0-4B6A-4534-A423-496D9D72FC3F}" type="presOf" srcId="{16283BFC-DC34-4E9E-99CB-2ABFD1D2C3FC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4A7564F2-06B2-4810-B8F5-D54FBF71ABC6}" type="presParOf" srcId="{90561C55-3C6E-4D53-85E1-2C50BCDDA392}" destId="{A1EB4703-6C34-4E21-87F1-0083D313B0F3}" srcOrd="1" destOrd="0" presId="urn:microsoft.com/office/officeart/2008/layout/VerticalCurvedList"/>
    <dgm:cxn modelId="{C9BA2D75-50EA-4231-9A65-33218D57C952}" type="presParOf" srcId="{90561C55-3C6E-4D53-85E1-2C50BCDDA392}" destId="{14C36097-CB4A-4B7A-9C77-EDAD1FFD445E}" srcOrd="2" destOrd="0" presId="urn:microsoft.com/office/officeart/2008/layout/VerticalCurvedList"/>
    <dgm:cxn modelId="{2581AF20-B459-42C4-BFD5-C86457C23B5A}" type="presParOf" srcId="{14C36097-CB4A-4B7A-9C77-EDAD1FFD445E}" destId="{418B7F39-B465-48E0-8B42-25FFED01E9CB}" srcOrd="0" destOrd="0" presId="urn:microsoft.com/office/officeart/2008/layout/VerticalCurvedList"/>
    <dgm:cxn modelId="{BA6A2A7F-DB93-4FAF-A037-CFF4EC24BD32}" type="presParOf" srcId="{90561C55-3C6E-4D53-85E1-2C50BCDDA392}" destId="{0E1BDA9F-93DF-403F-9542-1ADEE5C41DBD}" srcOrd="3" destOrd="0" presId="urn:microsoft.com/office/officeart/2008/layout/VerticalCurvedList"/>
    <dgm:cxn modelId="{6B57740B-F5C9-44A5-A1E9-F60FBE000A19}" type="presParOf" srcId="{90561C55-3C6E-4D53-85E1-2C50BCDDA392}" destId="{2275B525-694E-40F4-AC3F-42A3BBB0E545}" srcOrd="4" destOrd="0" presId="urn:microsoft.com/office/officeart/2008/layout/VerticalCurvedList"/>
    <dgm:cxn modelId="{D39D22C8-A193-445C-A0D4-79ECB13F9DEC}" type="presParOf" srcId="{2275B525-694E-40F4-AC3F-42A3BBB0E545}" destId="{3F8116AC-FAC3-4E95-9865-93CCFEB191B9}" srcOrd="0" destOrd="0" presId="urn:microsoft.com/office/officeart/2008/layout/VerticalCurvedList"/>
    <dgm:cxn modelId="{3A53CBCF-924F-433D-BFD4-24D0D4C3C28B}" type="presParOf" srcId="{90561C55-3C6E-4D53-85E1-2C50BCDDA392}" destId="{F6873342-99D9-4DEB-89FD-FB05F7393C59}" srcOrd="5" destOrd="0" presId="urn:microsoft.com/office/officeart/2008/layout/VerticalCurvedList"/>
    <dgm:cxn modelId="{8A978E87-8A3C-45E8-8D7A-C9BE029ABDD8}" type="presParOf" srcId="{90561C55-3C6E-4D53-85E1-2C50BCDDA392}" destId="{5CFA9B0C-6FA8-47C1-8037-317036212031}" srcOrd="6" destOrd="0" presId="urn:microsoft.com/office/officeart/2008/layout/VerticalCurvedList"/>
    <dgm:cxn modelId="{EDF38240-7174-486F-9F7D-5A14F852CD8C}" type="presParOf" srcId="{5CFA9B0C-6FA8-47C1-8037-317036212031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916984" y="-601432"/>
          <a:ext cx="4668171" cy="4668171"/>
        </a:xfrm>
        <a:prstGeom prst="blockArc">
          <a:avLst>
            <a:gd name="adj1" fmla="val 18900000"/>
            <a:gd name="adj2" fmla="val 2700000"/>
            <a:gd name="adj3" fmla="val 46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B4703-6C34-4E21-87F1-0083D313B0F3}">
      <dsp:nvSpPr>
        <dsp:cNvPr id="0" name=""/>
        <dsp:cNvSpPr/>
      </dsp:nvSpPr>
      <dsp:spPr>
        <a:xfrm>
          <a:off x="483074" y="346530"/>
          <a:ext cx="6325442" cy="6930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Difficult to keep track of  your collection</a:t>
          </a:r>
        </a:p>
      </dsp:txBody>
      <dsp:txXfrm>
        <a:off x="483074" y="346530"/>
        <a:ext cx="6325442" cy="693061"/>
      </dsp:txXfrm>
    </dsp:sp>
    <dsp:sp modelId="{418B7F39-B465-48E0-8B42-25FFED01E9CB}">
      <dsp:nvSpPr>
        <dsp:cNvPr id="0" name=""/>
        <dsp:cNvSpPr/>
      </dsp:nvSpPr>
      <dsp:spPr>
        <a:xfrm>
          <a:off x="49911" y="259897"/>
          <a:ext cx="866326" cy="866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BDA9F-93DF-403F-9542-1ADEE5C41DBD}">
      <dsp:nvSpPr>
        <dsp:cNvPr id="0" name=""/>
        <dsp:cNvSpPr/>
      </dsp:nvSpPr>
      <dsp:spPr>
        <a:xfrm>
          <a:off x="735002" y="1386122"/>
          <a:ext cx="6073514" cy="6930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Don’t have access on the go</a:t>
          </a:r>
        </a:p>
      </dsp:txBody>
      <dsp:txXfrm>
        <a:off x="735002" y="1386122"/>
        <a:ext cx="6073514" cy="693061"/>
      </dsp:txXfrm>
    </dsp:sp>
    <dsp:sp modelId="{3F8116AC-FAC3-4E95-9865-93CCFEB191B9}">
      <dsp:nvSpPr>
        <dsp:cNvPr id="0" name=""/>
        <dsp:cNvSpPr/>
      </dsp:nvSpPr>
      <dsp:spPr>
        <a:xfrm>
          <a:off x="301839" y="1299489"/>
          <a:ext cx="866326" cy="866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73342-99D9-4DEB-89FD-FB05F7393C59}">
      <dsp:nvSpPr>
        <dsp:cNvPr id="0" name=""/>
        <dsp:cNvSpPr/>
      </dsp:nvSpPr>
      <dsp:spPr>
        <a:xfrm>
          <a:off x="483074" y="2425714"/>
          <a:ext cx="6325442" cy="6930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 to organize trades</a:t>
          </a:r>
        </a:p>
      </dsp:txBody>
      <dsp:txXfrm>
        <a:off x="483074" y="2425714"/>
        <a:ext cx="6325442" cy="693061"/>
      </dsp:txXfrm>
    </dsp:sp>
    <dsp:sp modelId="{A965097E-32F1-4AB8-8C4E-2814A7596B2F}">
      <dsp:nvSpPr>
        <dsp:cNvPr id="0" name=""/>
        <dsp:cNvSpPr/>
      </dsp:nvSpPr>
      <dsp:spPr>
        <a:xfrm>
          <a:off x="49911" y="2339081"/>
          <a:ext cx="866326" cy="866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895230" y="-652222"/>
          <a:ext cx="4668171" cy="4668171"/>
        </a:xfrm>
        <a:prstGeom prst="blockArc">
          <a:avLst>
            <a:gd name="adj1" fmla="val 18900000"/>
            <a:gd name="adj2" fmla="val 2700000"/>
            <a:gd name="adj3" fmla="val 46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B4703-6C34-4E21-87F1-0083D313B0F3}">
      <dsp:nvSpPr>
        <dsp:cNvPr id="0" name=""/>
        <dsp:cNvSpPr/>
      </dsp:nvSpPr>
      <dsp:spPr>
        <a:xfrm>
          <a:off x="483074" y="346530"/>
          <a:ext cx="6325442" cy="6930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1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Centralized repository for collection</a:t>
          </a:r>
        </a:p>
      </dsp:txBody>
      <dsp:txXfrm>
        <a:off x="483074" y="346530"/>
        <a:ext cx="6325442" cy="693061"/>
      </dsp:txXfrm>
    </dsp:sp>
    <dsp:sp modelId="{418B7F39-B465-48E0-8B42-25FFED01E9CB}">
      <dsp:nvSpPr>
        <dsp:cNvPr id="0" name=""/>
        <dsp:cNvSpPr/>
      </dsp:nvSpPr>
      <dsp:spPr>
        <a:xfrm>
          <a:off x="49911" y="259897"/>
          <a:ext cx="866326" cy="866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BDA9F-93DF-403F-9542-1ADEE5C41DBD}">
      <dsp:nvSpPr>
        <dsp:cNvPr id="0" name=""/>
        <dsp:cNvSpPr/>
      </dsp:nvSpPr>
      <dsp:spPr>
        <a:xfrm>
          <a:off x="735002" y="1386122"/>
          <a:ext cx="6073514" cy="6930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1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Purpose built application for mobile</a:t>
          </a:r>
        </a:p>
      </dsp:txBody>
      <dsp:txXfrm>
        <a:off x="735002" y="1386122"/>
        <a:ext cx="6073514" cy="693061"/>
      </dsp:txXfrm>
    </dsp:sp>
    <dsp:sp modelId="{3F8116AC-FAC3-4E95-9865-93CCFEB191B9}">
      <dsp:nvSpPr>
        <dsp:cNvPr id="0" name=""/>
        <dsp:cNvSpPr/>
      </dsp:nvSpPr>
      <dsp:spPr>
        <a:xfrm>
          <a:off x="301839" y="1299489"/>
          <a:ext cx="866326" cy="866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73342-99D9-4DEB-89FD-FB05F7393C59}">
      <dsp:nvSpPr>
        <dsp:cNvPr id="0" name=""/>
        <dsp:cNvSpPr/>
      </dsp:nvSpPr>
      <dsp:spPr>
        <a:xfrm>
          <a:off x="483074" y="2425714"/>
          <a:ext cx="6325442" cy="6930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1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Platform for traders and sellers</a:t>
          </a:r>
        </a:p>
      </dsp:txBody>
      <dsp:txXfrm>
        <a:off x="483074" y="2425714"/>
        <a:ext cx="6325442" cy="693061"/>
      </dsp:txXfrm>
    </dsp:sp>
    <dsp:sp modelId="{A965097E-32F1-4AB8-8C4E-2814A7596B2F}">
      <dsp:nvSpPr>
        <dsp:cNvPr id="0" name=""/>
        <dsp:cNvSpPr/>
      </dsp:nvSpPr>
      <dsp:spPr>
        <a:xfrm>
          <a:off x="49911" y="2339081"/>
          <a:ext cx="866326" cy="866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difficult to keep track of you collection on the go</a:t>
            </a:r>
          </a:p>
          <a:p>
            <a:endParaRPr lang="en-US" dirty="0"/>
          </a:p>
          <a:p>
            <a:r>
              <a:rPr lang="en-US" dirty="0"/>
              <a:t>Create a single platform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2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platform for both traders and sellers to engage in the trading and selling of cards.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a way for players to keep track of their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8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7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Honorine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5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TCSWAP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TEAMCOOLGUYS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Play">
            <a:extLst>
              <a:ext uri="{FF2B5EF4-FFF2-40B4-BE49-F238E27FC236}">
                <a16:creationId xmlns:a16="http://schemas.microsoft.com/office/drawing/2014/main" id="{9D8A7D21-4D1F-4674-9BAD-FD9B75F6E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04C2-9D34-4B2A-9528-F4D56A7C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235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04C2-9D34-4B2A-9528-F4D56A7C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28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B6628-7D93-4FAB-B46C-EF07E67E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D67AE-0F96-4E1B-9E66-1C9C5BB1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issues caused by 3</a:t>
            </a:r>
            <a:r>
              <a:rPr lang="en-US" baseline="30000" dirty="0"/>
              <a:t>rd</a:t>
            </a:r>
            <a:r>
              <a:rPr lang="en-US" dirty="0"/>
              <a:t> party APIs</a:t>
            </a:r>
          </a:p>
          <a:p>
            <a:r>
              <a:rPr lang="en-US" dirty="0"/>
              <a:t>Network issues (CORS, Messenger)</a:t>
            </a:r>
          </a:p>
          <a:p>
            <a:r>
              <a:rPr lang="en-US" dirty="0"/>
              <a:t>Stripe API platform compatibility </a:t>
            </a:r>
          </a:p>
          <a:p>
            <a:r>
              <a:rPr lang="en-US" dirty="0"/>
              <a:t>Lambda RDS communication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8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04C2-9D34-4B2A-9528-F4D56A7C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88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653" y="740788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The Problem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262683"/>
              </p:ext>
            </p:extLst>
          </p:nvPr>
        </p:nvGraphicFramePr>
        <p:xfrm>
          <a:off x="719571" y="2296886"/>
          <a:ext cx="6854248" cy="346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0CD133B-2406-4394-8156-6EDF34FB076E}"/>
              </a:ext>
            </a:extLst>
          </p:cNvPr>
          <p:cNvSpPr txBox="1">
            <a:spLocks/>
          </p:cNvSpPr>
          <p:nvPr/>
        </p:nvSpPr>
        <p:spPr>
          <a:xfrm>
            <a:off x="1575894" y="1428433"/>
            <a:ext cx="7213600" cy="112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21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0788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The Solution:  </a:t>
            </a:r>
            <a:r>
              <a:rPr lang="en-US" sz="3200" dirty="0" err="1"/>
              <a:t>Tcswap</a:t>
            </a:r>
            <a:endParaRPr lang="en-US" sz="3200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44298"/>
              </p:ext>
            </p:extLst>
          </p:nvPr>
        </p:nvGraphicFramePr>
        <p:xfrm>
          <a:off x="719571" y="2296886"/>
          <a:ext cx="6854248" cy="346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0CD133B-2406-4394-8156-6EDF34FB076E}"/>
              </a:ext>
            </a:extLst>
          </p:cNvPr>
          <p:cNvSpPr txBox="1">
            <a:spLocks/>
          </p:cNvSpPr>
          <p:nvPr/>
        </p:nvSpPr>
        <p:spPr>
          <a:xfrm>
            <a:off x="1575894" y="1428433"/>
            <a:ext cx="7213600" cy="1121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44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04C2-9D34-4B2A-9528-F4D56A7C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0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B6628-7D93-4FAB-B46C-EF07E6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Backend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62176-9540-4D8D-9CB5-86E38617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Serverless Architecture</a:t>
            </a:r>
          </a:p>
          <a:p>
            <a:r>
              <a:rPr lang="en-US" sz="3200" dirty="0"/>
              <a:t>AWS Lambda</a:t>
            </a:r>
          </a:p>
          <a:p>
            <a:r>
              <a:rPr lang="en-US" sz="3200" dirty="0"/>
              <a:t>RDS PostgreSQL</a:t>
            </a:r>
          </a:p>
          <a:p>
            <a:r>
              <a:rPr lang="en-US" sz="3200" dirty="0"/>
              <a:t>Node.js</a:t>
            </a:r>
          </a:p>
          <a:p>
            <a:r>
              <a:rPr lang="en-US" sz="3200" dirty="0"/>
              <a:t>API Gateway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B6628-7D93-4FAB-B46C-EF07E6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FRONTEND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62176-9540-4D8D-9CB5-86E38617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React Native</a:t>
            </a:r>
          </a:p>
          <a:p>
            <a:r>
              <a:rPr lang="en-US" sz="3200" dirty="0"/>
              <a:t>Redux</a:t>
            </a:r>
          </a:p>
          <a:p>
            <a:r>
              <a:rPr lang="en-US" sz="3200" dirty="0" err="1"/>
              <a:t>Axios</a:t>
            </a:r>
            <a:endParaRPr lang="en-US" sz="3200" dirty="0"/>
          </a:p>
          <a:p>
            <a:r>
              <a:rPr lang="en-US" sz="3200" dirty="0"/>
              <a:t>Expo</a:t>
            </a:r>
          </a:p>
          <a:p>
            <a:r>
              <a:rPr lang="en-US" sz="3200" dirty="0" err="1"/>
              <a:t>GiftedChat</a:t>
            </a:r>
            <a:r>
              <a:rPr lang="en-US" sz="3200" dirty="0"/>
              <a:t> API</a:t>
            </a:r>
          </a:p>
          <a:p>
            <a:r>
              <a:rPr lang="en-US" sz="3200" dirty="0"/>
              <a:t>API’s for different card games</a:t>
            </a:r>
          </a:p>
          <a:p>
            <a:pPr lvl="1"/>
            <a:r>
              <a:rPr lang="en-US" sz="3000" dirty="0" err="1"/>
              <a:t>YuGiOh</a:t>
            </a:r>
            <a:r>
              <a:rPr lang="en-US" sz="3000" dirty="0"/>
              <a:t>! API</a:t>
            </a:r>
          </a:p>
          <a:p>
            <a:pPr lvl="1"/>
            <a:r>
              <a:rPr lang="en-US" sz="3000" dirty="0"/>
              <a:t>Magic: The Gathering 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04C2-9D34-4B2A-9528-F4D56A7C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User experience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31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B6628-7D93-4FAB-B46C-EF07E6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62176-9540-4D8D-9CB5-86E38617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view when a user signs in</a:t>
            </a:r>
          </a:p>
          <a:p>
            <a:r>
              <a:rPr lang="en-US" dirty="0">
                <a:solidFill>
                  <a:schemeClr val="bg1"/>
                </a:solidFill>
              </a:rPr>
              <a:t>View and add to your collection</a:t>
            </a:r>
          </a:p>
          <a:p>
            <a:r>
              <a:rPr lang="en-US" dirty="0">
                <a:solidFill>
                  <a:schemeClr val="bg1"/>
                </a:solidFill>
              </a:rPr>
              <a:t>Find cards to trade with other players</a:t>
            </a:r>
          </a:p>
          <a:p>
            <a:r>
              <a:rPr lang="en-US" dirty="0">
                <a:solidFill>
                  <a:schemeClr val="bg1"/>
                </a:solidFill>
              </a:rPr>
              <a:t>Engage with other members of the community</a:t>
            </a:r>
          </a:p>
          <a:p>
            <a:r>
              <a:rPr lang="en-US" dirty="0">
                <a:solidFill>
                  <a:schemeClr val="bg1"/>
                </a:solidFill>
              </a:rPr>
              <a:t>View stores to view inventories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Qr code&#10;&#10;Description automatically generated">
            <a:extLst>
              <a:ext uri="{FF2B5EF4-FFF2-40B4-BE49-F238E27FC236}">
                <a16:creationId xmlns:a16="http://schemas.microsoft.com/office/drawing/2014/main" id="{0CFEE08F-8E32-4E69-8CD0-06150778A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5" b="5921"/>
          <a:stretch/>
        </p:blipFill>
        <p:spPr>
          <a:xfrm>
            <a:off x="6705600" y="702155"/>
            <a:ext cx="2720656" cy="539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19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B6628-7D93-4FAB-B46C-EF07E6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Store owners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62176-9540-4D8D-9CB5-86E38617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your inventory</a:t>
            </a:r>
          </a:p>
          <a:p>
            <a:r>
              <a:rPr lang="en-US" dirty="0">
                <a:solidFill>
                  <a:schemeClr val="bg1"/>
                </a:solidFill>
              </a:rPr>
              <a:t>First view when a store owner signs in</a:t>
            </a:r>
          </a:p>
          <a:p>
            <a:r>
              <a:rPr lang="en-US" dirty="0">
                <a:solidFill>
                  <a:schemeClr val="bg1"/>
                </a:solidFill>
              </a:rPr>
              <a:t>Message tab to connect to customers</a:t>
            </a:r>
          </a:p>
          <a:p>
            <a:r>
              <a:rPr lang="en-US" dirty="0">
                <a:solidFill>
                  <a:schemeClr val="bg1"/>
                </a:solidFill>
              </a:rPr>
              <a:t>View and edit store’s featured card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E1066E-EC84-4440-AE40-8A3548EB6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1" b="5556"/>
          <a:stretch/>
        </p:blipFill>
        <p:spPr>
          <a:xfrm>
            <a:off x="6737060" y="631822"/>
            <a:ext cx="2808486" cy="5611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8042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94</TotalTime>
  <Words>227</Words>
  <Application>Microsoft Office PowerPoint</Application>
  <PresentationFormat>Widescreen</PresentationFormat>
  <Paragraphs>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TCSWAP</vt:lpstr>
      <vt:lpstr>The Problem</vt:lpstr>
      <vt:lpstr>The Solution:  Tcswap</vt:lpstr>
      <vt:lpstr>Tech stack</vt:lpstr>
      <vt:lpstr>Backend</vt:lpstr>
      <vt:lpstr>FRONTEND</vt:lpstr>
      <vt:lpstr>User experience</vt:lpstr>
      <vt:lpstr>Players</vt:lpstr>
      <vt:lpstr>Store owners</vt:lpstr>
      <vt:lpstr>Demo</vt:lpstr>
      <vt:lpstr>Challenges</vt:lpstr>
      <vt:lpstr>Challenges</vt:lpstr>
      <vt:lpstr>Questions</vt:lpstr>
      <vt:lpstr>Thank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TCSWAP</dc:title>
  <dc:creator>Kyle Bartolucci</dc:creator>
  <cp:lastModifiedBy>Kyle Bartolucci</cp:lastModifiedBy>
  <cp:revision>1</cp:revision>
  <dcterms:created xsi:type="dcterms:W3CDTF">2021-07-21T22:32:48Z</dcterms:created>
  <dcterms:modified xsi:type="dcterms:W3CDTF">2021-07-22T00:07:39Z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