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60" r:id="rId4"/>
    <p:sldId id="263" r:id="rId5"/>
    <p:sldId id="262" r:id="rId6"/>
    <p:sldId id="265" r:id="rId7"/>
    <p:sldId id="266" r:id="rId8"/>
    <p:sldId id="261" r:id="rId9"/>
    <p:sldId id="264" r:id="rId10"/>
    <p:sldId id="258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2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03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33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29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10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99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11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16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9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98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77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5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D3A4BAA-AF17-4C1A-9560-B6F7DBA1B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663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ED890-C8DD-4CC5-B160-D6B5B1FD7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561001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Chatapredu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E37F9-F0CF-4D9B-A851-A1366C43F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3913951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By chatapredu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88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A354-1B54-446A-A58F-3E8C7E35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1C89-A851-4077-8499-FC9DB3A3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dirty="0"/>
              <a:t>Login Page</a:t>
            </a:r>
          </a:p>
          <a:p>
            <a:r>
              <a:rPr lang="en-US" dirty="0"/>
              <a:t>Register Page</a:t>
            </a:r>
          </a:p>
          <a:p>
            <a:r>
              <a:rPr lang="en-US" dirty="0"/>
              <a:t>Recent Chats Page</a:t>
            </a:r>
          </a:p>
          <a:p>
            <a:r>
              <a:rPr lang="en-US" dirty="0"/>
              <a:t>Interests Page</a:t>
            </a:r>
          </a:p>
          <a:p>
            <a:r>
              <a:rPr lang="en-US" dirty="0"/>
              <a:t>Recommended Forums (based on interests)</a:t>
            </a:r>
          </a:p>
          <a:p>
            <a:r>
              <a:rPr lang="en-US" dirty="0"/>
              <a:t>Users Page (w/ search functionality) </a:t>
            </a:r>
          </a:p>
          <a:p>
            <a:r>
              <a:rPr lang="en-US" dirty="0"/>
              <a:t>Help Page</a:t>
            </a:r>
          </a:p>
          <a:p>
            <a:r>
              <a:rPr lang="en-US" dirty="0"/>
              <a:t>Profile Page</a:t>
            </a:r>
          </a:p>
          <a:p>
            <a:r>
              <a:rPr lang="en-US" dirty="0"/>
              <a:t>Contacts Page</a:t>
            </a:r>
          </a:p>
          <a:p>
            <a:r>
              <a:rPr lang="en-US" dirty="0"/>
              <a:t>Chat Room Page</a:t>
            </a:r>
          </a:p>
          <a:p>
            <a:r>
              <a:rPr lang="en-US" dirty="0"/>
              <a:t>View Media Page (when clicking on any media)</a:t>
            </a:r>
          </a:p>
          <a:p>
            <a:r>
              <a:rPr lang="en-US" dirty="0"/>
              <a:t>Camera Page (for the chat room)</a:t>
            </a:r>
          </a:p>
          <a:p>
            <a:r>
              <a:rPr lang="en-US" dirty="0"/>
              <a:t>Edit Chat Room Page</a:t>
            </a:r>
          </a:p>
          <a:p>
            <a:r>
              <a:rPr lang="en-US" dirty="0"/>
              <a:t>Edit Forum</a:t>
            </a:r>
          </a:p>
          <a:p>
            <a:r>
              <a:rPr lang="en-US" dirty="0"/>
              <a:t>Create Forum</a:t>
            </a:r>
          </a:p>
          <a:p>
            <a:r>
              <a:rPr lang="en-US" dirty="0"/>
              <a:t>View Forum</a:t>
            </a:r>
          </a:p>
        </p:txBody>
      </p:sp>
    </p:spTree>
    <p:extLst>
      <p:ext uri="{BB962C8B-B14F-4D97-AF65-F5344CB8AC3E}">
        <p14:creationId xmlns:p14="http://schemas.microsoft.com/office/powerpoint/2010/main" val="277152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8790-7110-48AD-8F26-A51D2BD6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7875D-D8A4-42B4-9215-FC35DCF6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Users, chats, and forums are all saved in one table in DynamoDB.</a:t>
            </a:r>
          </a:p>
        </p:txBody>
      </p:sp>
    </p:spTree>
    <p:extLst>
      <p:ext uri="{BB962C8B-B14F-4D97-AF65-F5344CB8AC3E}">
        <p14:creationId xmlns:p14="http://schemas.microsoft.com/office/powerpoint/2010/main" val="358303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2B78-0180-4666-BB8A-E5162204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6520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CBA1-B38B-4DA5-8FE8-1D8871C0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303D-1829-4D1C-BAA9-2D9D206D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Synopsis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Technologies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Stories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Burndown 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Stretch 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Core Functions (with demo)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Interfaces (with demo)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Database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Q&amp;A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9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FFA8-0381-48E7-8D25-F27BD53D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Chatapredu: the team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E58105-42C0-4184-9C71-1ED3E3C8F9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Dustin Diaz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Charles Ammons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0F8032-AF18-4B2B-84F6-CBA18BDAF3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Prem Patel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Taiwo Ogunseye</a:t>
            </a:r>
          </a:p>
        </p:txBody>
      </p:sp>
    </p:spTree>
    <p:extLst>
      <p:ext uri="{BB962C8B-B14F-4D97-AF65-F5344CB8AC3E}">
        <p14:creationId xmlns:p14="http://schemas.microsoft.com/office/powerpoint/2010/main" val="182886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6202-5700-4D71-89C1-D84F91D5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Chatapredu App: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4B32-B4AD-4D6F-BB12-30E792BCF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Chatapredu app is a messaging app designed to implement social media aspects into a direct messaging app. Users can speak directly to each other, or interact with each other in a forum, by way of comments and replies. </a:t>
            </a:r>
          </a:p>
        </p:txBody>
      </p:sp>
    </p:spTree>
    <p:extLst>
      <p:ext uri="{BB962C8B-B14F-4D97-AF65-F5344CB8AC3E}">
        <p14:creationId xmlns:p14="http://schemas.microsoft.com/office/powerpoint/2010/main" val="377493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24C4-E6B0-439F-89E9-8471A01A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CEAB-01E2-4F76-A655-990FE8AA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React Native with Redux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JavaScript/TypeScript</a:t>
            </a:r>
          </a:p>
          <a:p>
            <a:r>
              <a:rPr lang="en-US" dirty="0"/>
              <a:t>AWS Lambda</a:t>
            </a:r>
          </a:p>
          <a:p>
            <a:r>
              <a:rPr lang="en-US" dirty="0"/>
              <a:t>AWS API Gateway</a:t>
            </a:r>
          </a:p>
          <a:p>
            <a:r>
              <a:rPr lang="en-US" dirty="0"/>
              <a:t>Serverless Framework</a:t>
            </a:r>
          </a:p>
          <a:p>
            <a:r>
              <a:rPr lang="en-US" dirty="0"/>
              <a:t>DynamoDB</a:t>
            </a:r>
          </a:p>
          <a:p>
            <a:r>
              <a:rPr lang="en-US" dirty="0"/>
              <a:t>Cognito</a:t>
            </a:r>
          </a:p>
          <a:p>
            <a:r>
              <a:rPr lang="en-US" dirty="0"/>
              <a:t>AWS S3</a:t>
            </a:r>
          </a:p>
          <a:p>
            <a:r>
              <a:rPr lang="en-US" dirty="0"/>
              <a:t>AWS Amplify</a:t>
            </a:r>
          </a:p>
        </p:txBody>
      </p:sp>
    </p:spTree>
    <p:extLst>
      <p:ext uri="{BB962C8B-B14F-4D97-AF65-F5344CB8AC3E}">
        <p14:creationId xmlns:p14="http://schemas.microsoft.com/office/powerpoint/2010/main" val="334560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8C66-0DF4-4D33-951A-63EB0A5A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620"/>
            <a:ext cx="10515600" cy="1325563"/>
          </a:xfrm>
        </p:spPr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95BE-5542-4BD3-AD18-2325263E8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1438183"/>
            <a:ext cx="11798423" cy="4247184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/>
              <a:t>As a user, I can login, logout, or register (1 point)</a:t>
            </a:r>
          </a:p>
          <a:p>
            <a:r>
              <a:rPr lang="en-US" dirty="0"/>
              <a:t>As a user, I can search for other users by username (1 point)</a:t>
            </a:r>
          </a:p>
          <a:p>
            <a:r>
              <a:rPr lang="en-US" dirty="0"/>
              <a:t>As a user, I can message another user (3 points)</a:t>
            </a:r>
          </a:p>
          <a:p>
            <a:r>
              <a:rPr lang="en-US" dirty="0"/>
              <a:t>As a user, I can search for rooms based on my interests (3 points)</a:t>
            </a:r>
          </a:p>
          <a:p>
            <a:r>
              <a:rPr lang="en-US" dirty="0"/>
              <a:t>As a user, I can add other users to my Friend List (5 points)</a:t>
            </a:r>
          </a:p>
          <a:p>
            <a:r>
              <a:rPr lang="en-US" dirty="0"/>
              <a:t>As a user, I can create/edit a chat room (3 points)</a:t>
            </a:r>
          </a:p>
          <a:p>
            <a:r>
              <a:rPr lang="en-US" dirty="0"/>
              <a:t>As a user, I can upload files/images to the chat (5 points)</a:t>
            </a:r>
          </a:p>
          <a:p>
            <a:r>
              <a:rPr lang="en-US" dirty="0"/>
              <a:t>As a user, I can send hyperlinks in chat (1 point)</a:t>
            </a:r>
          </a:p>
          <a:p>
            <a:r>
              <a:rPr lang="en-US" dirty="0"/>
              <a:t>As the system, I can automatically designate the creator of a room as its Admin (1 point)</a:t>
            </a:r>
          </a:p>
          <a:p>
            <a:r>
              <a:rPr lang="en-US" dirty="0"/>
              <a:t>As a room Admin, I can assign privileges to other users in the room/board (2 points)</a:t>
            </a:r>
          </a:p>
          <a:p>
            <a:r>
              <a:rPr lang="en-US" dirty="0"/>
              <a:t>As the system, I can display recent forum posts (1 point)</a:t>
            </a:r>
          </a:p>
          <a:p>
            <a:r>
              <a:rPr lang="en-US" dirty="0"/>
              <a:t>As a Super Admin, I can assume Admin privileges over a forum I didn't create (2 points)</a:t>
            </a:r>
          </a:p>
          <a:p>
            <a:r>
              <a:rPr lang="en-US" dirty="0"/>
              <a:t>As a user, I can request help from a Super Admin (2 points)</a:t>
            </a:r>
          </a:p>
          <a:p>
            <a:r>
              <a:rPr lang="en-US" dirty="0"/>
              <a:t>As a user, I can create a forum post (1 point)</a:t>
            </a:r>
          </a:p>
          <a:p>
            <a:r>
              <a:rPr lang="en-US" dirty="0"/>
              <a:t>As a user, I can comment/reply to a forum post (1 point)</a:t>
            </a:r>
          </a:p>
          <a:p>
            <a:r>
              <a:rPr lang="en-US" dirty="0"/>
              <a:t>As the system, I can display relevant forums based on user interests (3 points)</a:t>
            </a:r>
          </a:p>
          <a:p>
            <a:r>
              <a:rPr lang="en-US" dirty="0"/>
              <a:t>As a user, I can accept/reject friend requests (5 points)</a:t>
            </a:r>
          </a:p>
        </p:txBody>
      </p:sp>
    </p:spTree>
    <p:extLst>
      <p:ext uri="{BB962C8B-B14F-4D97-AF65-F5344CB8AC3E}">
        <p14:creationId xmlns:p14="http://schemas.microsoft.com/office/powerpoint/2010/main" val="234328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44E8-D796-4AE9-9EC3-FACBD262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BB73-3E88-4E43-8342-74D42EDB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2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F3F9-694E-4930-9AD3-8AE2DF18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5EA5-3FBA-4A12-ACBB-178F0688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(Jenkins)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EE96-5C34-4801-B5F2-D97A74F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0EB6-604A-4150-AF49-CCFE31C2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2900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494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ShapesVTI</vt:lpstr>
      <vt:lpstr>Chatapredu</vt:lpstr>
      <vt:lpstr>Table of Contents</vt:lpstr>
      <vt:lpstr>Chatapredu: the team </vt:lpstr>
      <vt:lpstr>The Chatapredu App: Synopsis</vt:lpstr>
      <vt:lpstr>Technologies Used</vt:lpstr>
      <vt:lpstr>User Stories</vt:lpstr>
      <vt:lpstr>Burndown Chart</vt:lpstr>
      <vt:lpstr>Stretch Goals</vt:lpstr>
      <vt:lpstr>Core Functions</vt:lpstr>
      <vt:lpstr>User Interfaces</vt:lpstr>
      <vt:lpstr>Database Setup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Chatapredu</dc:title>
  <dc:creator>Taiwo Ogunseye</dc:creator>
  <cp:lastModifiedBy>Taiwo Ogunseye</cp:lastModifiedBy>
  <cp:revision>19</cp:revision>
  <dcterms:created xsi:type="dcterms:W3CDTF">2021-07-19T23:28:15Z</dcterms:created>
  <dcterms:modified xsi:type="dcterms:W3CDTF">2021-07-21T03:12:18Z</dcterms:modified>
</cp:coreProperties>
</file>