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EF70-8B0E-4B5F-A3DA-C15FAB198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B2D41-090F-4629-BFC2-0A38C9D81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5BA14-3AEF-408E-8CF9-5F7B61D0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774-8406-4522-BA63-4C02A75290D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8E3D8-E253-4BAD-B65A-4CBA8601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1C127-4200-468D-BF1A-12287E49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334-56D4-42BD-A2EE-C6C96A2D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6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4660-4E0D-49BA-948A-A3EA974A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9F1CF-82D2-441E-865A-9ECEE3F9B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606A1-55B5-415C-813F-3D1AAEDE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774-8406-4522-BA63-4C02A75290D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00DC0-17BC-4E9E-8EA7-67DBFD4B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62752-D6B9-48B1-AB69-A4219B48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334-56D4-42BD-A2EE-C6C96A2D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4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806F2-6290-4AF3-8EB3-5A97BCF2B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7CE5A-B933-494C-8E44-444938BFD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C0257-B648-4AC6-8B74-68D36CAB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774-8406-4522-BA63-4C02A75290D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46AEB-794A-46C8-8CE0-24099126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BA0E9-8A90-4743-9C4C-59378FBD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334-56D4-42BD-A2EE-C6C96A2D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1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A6CD-5612-40F6-AA24-6C1DD673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8B872-290A-46CF-B883-9F81F5F6B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9C96-E2C3-424B-A433-A82E5F41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774-8406-4522-BA63-4C02A75290D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CF0F9-8D40-4326-B36B-0D2CE415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0015-D771-4293-A290-3B45FEE6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334-56D4-42BD-A2EE-C6C96A2D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5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E210-873C-4C6F-B12B-BEA43682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D3390-B14B-44D0-86FE-758511C28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520BF-5ADB-4545-90B8-ECBCE0DA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774-8406-4522-BA63-4C02A75290D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7BCD6-D0CB-41C8-8011-DF61AFA2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DF7CC-3B71-4F2E-A39C-68C5A86C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334-56D4-42BD-A2EE-C6C96A2D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037B-04F1-4C3B-863C-AFD6684A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F05A6-A94B-4067-9C21-50706EB58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84837-4AED-4E49-9FC4-CAAACF867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0AF20-448D-40D0-BD64-0E44CA1D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774-8406-4522-BA63-4C02A75290D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BA87-E1EF-4392-835B-67CEDD49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5C69B-D21B-4D64-851F-F718E8B5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334-56D4-42BD-A2EE-C6C96A2D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9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DBA5-AF42-4D4D-8DD6-48A32F40F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A89D-60A6-4F13-A534-9C6EB9B31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1D431-324C-402E-BB5E-AA32E832E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81081-DDA9-4732-AA61-87284E0D2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91B28-4AC6-47FD-A422-6254DD264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74A82-42A0-4BD7-8ECE-728B61CD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774-8406-4522-BA63-4C02A75290D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07B96-E6E2-4C9D-9FE8-818E9F3F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4D275C-A625-48BF-B76A-583A62AF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334-56D4-42BD-A2EE-C6C96A2D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6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F772-E12E-4809-95DB-162D8670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1D751-DCAC-4788-9404-C56F55A3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774-8406-4522-BA63-4C02A75290D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E4E04-E74A-4DC7-8021-41FA80E4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19A35-DB11-4391-9F2C-0ED1E82F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334-56D4-42BD-A2EE-C6C96A2D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5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C276C-0B09-4B11-BA9F-7D6A39FC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774-8406-4522-BA63-4C02A75290D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70CBD-FF46-4E70-B467-C0480C5F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151DD-5D06-4D08-8372-6E6E3835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334-56D4-42BD-A2EE-C6C96A2D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2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5EAB-376E-4449-BAAD-801391CC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010A-2480-4B18-B162-4FFD2A9BB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3596C-62D6-4631-9EA3-34AAB9246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40DAD-3E47-48E9-A05A-D9F621C3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774-8406-4522-BA63-4C02A75290D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74404-BD39-4B95-8689-F38DE2C7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3BE99-8128-4AD7-89B0-AE8C2B0D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334-56D4-42BD-A2EE-C6C96A2D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3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A3B1-C23A-4441-8572-4DEC6E20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3920E-32AA-49FD-B17C-FF9BA5F2C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4FF70-6F4F-465D-8450-73958DE7B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F1D38-378F-4967-8D4B-8B6D5692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4774-8406-4522-BA63-4C02A75290D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59F7B-9C99-4E64-AA0C-CA572608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06F4D-8484-4712-A650-49CA9058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B334-56D4-42BD-A2EE-C6C96A2D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5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D41FDC-CD20-48EF-9132-E33EDB41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9319B-1FF5-43BA-9934-954DC1A77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C6C7F-BE68-482F-8E65-C95E9634C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04774-8406-4522-BA63-4C02A75290D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D49D2-859B-440B-BC63-48566BCD6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51369-EECA-457F-80F9-C937EB728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8B334-56D4-42BD-A2EE-C6C96A2D7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4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E042-E210-4911-903F-4D96F15A2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Store Console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BBE1F-BF70-4F85-B250-06C71FA4B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Satyam Rawalji</a:t>
            </a:r>
          </a:p>
        </p:txBody>
      </p:sp>
    </p:spTree>
    <p:extLst>
      <p:ext uri="{BB962C8B-B14F-4D97-AF65-F5344CB8AC3E}">
        <p14:creationId xmlns:p14="http://schemas.microsoft.com/office/powerpoint/2010/main" val="148813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630F3-F26F-4E4D-BD35-26B8CFAE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3837D-5D4C-4890-81B4-DE2BF6AF2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Technologies and languages used</a:t>
            </a:r>
          </a:p>
          <a:p>
            <a:r>
              <a:rPr lang="en-US" dirty="0"/>
              <a:t>Design of program</a:t>
            </a:r>
          </a:p>
          <a:p>
            <a:r>
              <a:rPr lang="en-US" dirty="0"/>
              <a:t>Menu Tree</a:t>
            </a:r>
          </a:p>
          <a:p>
            <a:r>
              <a:rPr lang="en-US" dirty="0"/>
              <a:t>Demo</a:t>
            </a:r>
          </a:p>
          <a:p>
            <a:r>
              <a:rPr lang="en-US"/>
              <a:t>End </a:t>
            </a:r>
            <a:r>
              <a:rPr lang="en-US" dirty="0"/>
              <a:t>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0905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E5D9E-311C-460E-8BCA-68A45A98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and languages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27818-50A2-45D6-9BEF-6D6167DC0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</a:t>
            </a:r>
          </a:p>
          <a:p>
            <a:r>
              <a:rPr lang="en-US" dirty="0"/>
              <a:t>.NET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Entity</a:t>
            </a:r>
          </a:p>
          <a:p>
            <a:r>
              <a:rPr lang="en-US" dirty="0"/>
              <a:t>LINQ</a:t>
            </a:r>
          </a:p>
          <a:p>
            <a:r>
              <a:rPr lang="en-US" dirty="0" err="1"/>
              <a:t>DBeaver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7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D0D2-165A-41E3-AB02-9193185C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0121-2C11-454B-9340-42DD09D21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Program.cs</a:t>
            </a:r>
            <a:r>
              <a:rPr lang="en-US" dirty="0"/>
              <a:t> creates a Main Menu object in an infinite while loop</a:t>
            </a:r>
          </a:p>
          <a:p>
            <a:r>
              <a:rPr lang="en-US" dirty="0" err="1"/>
              <a:t>MainMenu</a:t>
            </a:r>
            <a:r>
              <a:rPr lang="en-US" dirty="0"/>
              <a:t> takes user input (</a:t>
            </a:r>
            <a:r>
              <a:rPr lang="en-US" dirty="0" err="1"/>
              <a:t>MenuType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) and sends value to </a:t>
            </a:r>
            <a:r>
              <a:rPr lang="en-US" dirty="0" err="1"/>
              <a:t>FactoryMenu.cs</a:t>
            </a:r>
            <a:endParaRPr lang="en-US" dirty="0"/>
          </a:p>
          <a:p>
            <a:r>
              <a:rPr lang="en-US" dirty="0" err="1"/>
              <a:t>FactoryMenu.cs</a:t>
            </a:r>
            <a:r>
              <a:rPr lang="en-US" dirty="0"/>
              <a:t> creates a new menu object with no parameters, or with single parameter incorporating business and data logic</a:t>
            </a:r>
          </a:p>
          <a:p>
            <a:r>
              <a:rPr lang="en-US" dirty="0"/>
              <a:t>After, user is redirected back to Main Menu where they can continue to use program, or exit</a:t>
            </a:r>
          </a:p>
          <a:p>
            <a:r>
              <a:rPr lang="en-US" dirty="0"/>
              <a:t>Use of many interfaces, which was in line with SOLID principles</a:t>
            </a:r>
          </a:p>
        </p:txBody>
      </p:sp>
    </p:spTree>
    <p:extLst>
      <p:ext uri="{BB962C8B-B14F-4D97-AF65-F5344CB8AC3E}">
        <p14:creationId xmlns:p14="http://schemas.microsoft.com/office/powerpoint/2010/main" val="164000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BDA6-92DE-4DFD-A634-8787042C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12"/>
            <a:ext cx="10515600" cy="1325563"/>
          </a:xfrm>
        </p:spPr>
        <p:txBody>
          <a:bodyPr/>
          <a:lstStyle/>
          <a:p>
            <a:r>
              <a:rPr lang="en-US" dirty="0"/>
              <a:t>Menu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28143-A902-4364-81C4-D466A2EB2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/>
          <a:lstStyle/>
          <a:p>
            <a:r>
              <a:rPr lang="en-US" dirty="0"/>
              <a:t>Main Menu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Customer Menu</a:t>
            </a:r>
          </a:p>
          <a:p>
            <a:pPr lvl="2"/>
            <a:r>
              <a:rPr lang="en-US" dirty="0"/>
              <a:t>Add Customer Menu</a:t>
            </a:r>
          </a:p>
          <a:p>
            <a:pPr lvl="2"/>
            <a:r>
              <a:rPr lang="en-US" dirty="0"/>
              <a:t>Search Customer Menu</a:t>
            </a:r>
          </a:p>
          <a:p>
            <a:pPr lvl="2"/>
            <a:r>
              <a:rPr lang="en-US" dirty="0"/>
              <a:t>Search Customer Order History Menu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Order Menu</a:t>
            </a:r>
          </a:p>
          <a:p>
            <a:pPr lvl="2"/>
            <a:r>
              <a:rPr lang="en-US" dirty="0"/>
              <a:t>Place Order Menu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Store Front Menu</a:t>
            </a:r>
          </a:p>
          <a:p>
            <a:pPr lvl="2"/>
            <a:r>
              <a:rPr lang="en-US" dirty="0"/>
              <a:t>View Store Front Inventory Menu</a:t>
            </a:r>
          </a:p>
          <a:p>
            <a:pPr lvl="2"/>
            <a:r>
              <a:rPr lang="en-US" dirty="0"/>
              <a:t>Replenish Inventory Menu</a:t>
            </a:r>
          </a:p>
          <a:p>
            <a:pPr lvl="2"/>
            <a:r>
              <a:rPr lang="en-US" dirty="0"/>
              <a:t>View Store Order History Menu</a:t>
            </a:r>
          </a:p>
        </p:txBody>
      </p:sp>
    </p:spTree>
    <p:extLst>
      <p:ext uri="{BB962C8B-B14F-4D97-AF65-F5344CB8AC3E}">
        <p14:creationId xmlns:p14="http://schemas.microsoft.com/office/powerpoint/2010/main" val="225298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93D2-07B1-4514-A389-20F98969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C043-A438-4490-9D6E-97C8356E5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7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C00D-8F9D-4550-9591-449ED23DE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84161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159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Store Console Application</vt:lpstr>
      <vt:lpstr>Talking Points</vt:lpstr>
      <vt:lpstr>Technologies and languages used</vt:lpstr>
      <vt:lpstr>Design of program</vt:lpstr>
      <vt:lpstr>Menu tree</vt:lpstr>
      <vt:lpstr>Demo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Console Application</dc:title>
  <dc:creator>Satyam Rawalji</dc:creator>
  <cp:lastModifiedBy>Satyam Rawalji</cp:lastModifiedBy>
  <cp:revision>10</cp:revision>
  <dcterms:created xsi:type="dcterms:W3CDTF">2021-07-13T18:28:16Z</dcterms:created>
  <dcterms:modified xsi:type="dcterms:W3CDTF">2021-07-13T22:03:17Z</dcterms:modified>
</cp:coreProperties>
</file>