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e5ad2ecfc_1_7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2de5ad2ecfc_1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de5ad2ecfc_1_13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2de5ad2ecfc_1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de5ad2ecfc_1_14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2de5ad2ecfc_1_1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de5ad2ecfc_1_15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2de5ad2ecfc_1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de5ad2ecfc_1_16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2de5ad2ecfc_1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de5ad2ecfc_1_17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2de5ad2ecfc_1_1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de5ad2ecfc_1_17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2de5ad2ecfc_1_1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de5ad2ecfc_1_18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2de5ad2ecfc_1_1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de5ad2ecfc_1_8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2de5ad2ecfc_1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de5ad2ecfc_1_9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2de5ad2ecfc_1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de5ad2ecfc_1_10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2de5ad2ecfc_1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de5ad2ecfc_1_11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2de5ad2ecfc_1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de629f72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de629f72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de5ad2ecfc_1_11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2de5ad2ecfc_1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de5ad2ecfc_1_12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2de5ad2ecfc_1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de5ad2ecfc_1_13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2de5ad2ecfc_1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8" name="Shape 58"/>
        <p:cNvGrpSpPr/>
        <p:nvPr/>
      </p:nvGrpSpPr>
      <p:grpSpPr>
        <a:xfrm>
          <a:off x="0" y="0"/>
          <a:ext cx="0" cy="0"/>
          <a:chOff x="0" y="0"/>
          <a:chExt cx="0" cy="0"/>
        </a:xfrm>
      </p:grpSpPr>
      <p:sp>
        <p:nvSpPr>
          <p:cNvPr id="59" name="Google Shape;59;p14"/>
          <p:cNvSpPr/>
          <p:nvPr/>
        </p:nvSpPr>
        <p:spPr>
          <a:xfrm>
            <a:off x="685800" y="1795463"/>
            <a:ext cx="7772400" cy="82153"/>
          </a:xfrm>
          <a:custGeom>
            <a:rect b="b" l="l" r="r" t="t"/>
            <a:pathLst>
              <a:path extrusionOk="0" h="1000" w="1000">
                <a:moveTo>
                  <a:pt x="0" y="0"/>
                </a:moveTo>
                <a:lnTo>
                  <a:pt x="618" y="0"/>
                </a:lnTo>
                <a:lnTo>
                  <a:pt x="618"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Verdana"/>
              <a:ea typeface="Verdana"/>
              <a:cs typeface="Verdana"/>
              <a:sym typeface="Verdana"/>
            </a:endParaRPr>
          </a:p>
        </p:txBody>
      </p:sp>
      <p:sp>
        <p:nvSpPr>
          <p:cNvPr id="60" name="Google Shape;60;p14"/>
          <p:cNvSpPr txBox="1"/>
          <p:nvPr>
            <p:ph type="ctrTitle"/>
          </p:nvPr>
        </p:nvSpPr>
        <p:spPr>
          <a:xfrm>
            <a:off x="685800" y="742950"/>
            <a:ext cx="7772400" cy="10287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sz="30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 type="subTitle"/>
          </p:nvPr>
        </p:nvSpPr>
        <p:spPr>
          <a:xfrm>
            <a:off x="1447800" y="2571750"/>
            <a:ext cx="7010400" cy="1200150"/>
          </a:xfrm>
          <a:prstGeom prst="rect">
            <a:avLst/>
          </a:prstGeom>
          <a:noFill/>
          <a:ln>
            <a:noFill/>
          </a:ln>
        </p:spPr>
        <p:txBody>
          <a:bodyPr anchorCtr="0" anchor="t" bIns="34275" lIns="68575" spcFirstLastPara="1" rIns="68575" wrap="square" tIns="34275">
            <a:noAutofit/>
          </a:bodyPr>
          <a:lstStyle>
            <a:lvl1pPr lvl="0" algn="l">
              <a:spcBef>
                <a:spcPts val="400"/>
              </a:spcBef>
              <a:spcAft>
                <a:spcPts val="0"/>
              </a:spcAft>
              <a:buSzPts val="2100"/>
              <a:buFont typeface="Noto Sans Symbols"/>
              <a:buNone/>
              <a:defRPr sz="2100"/>
            </a:lvl1pPr>
            <a:lvl2pPr lvl="1" algn="l">
              <a:spcBef>
                <a:spcPts val="300"/>
              </a:spcBef>
              <a:spcAft>
                <a:spcPts val="0"/>
              </a:spcAft>
              <a:buSzPts val="1400"/>
              <a:buChar char="■"/>
              <a:defRPr/>
            </a:lvl2pPr>
            <a:lvl3pPr lvl="2" algn="l">
              <a:spcBef>
                <a:spcPts val="300"/>
              </a:spcBef>
              <a:spcAft>
                <a:spcPts val="0"/>
              </a:spcAft>
              <a:buSzPts val="1400"/>
              <a:buChar char="□"/>
              <a:defRPr/>
            </a:lvl3pPr>
            <a:lvl4pPr lvl="3" algn="l">
              <a:spcBef>
                <a:spcPts val="300"/>
              </a:spcBef>
              <a:spcAft>
                <a:spcPts val="0"/>
              </a:spcAft>
              <a:buSzPts val="1400"/>
              <a:buChar char="■"/>
              <a:defRPr/>
            </a:lvl4pPr>
            <a:lvl5pPr lvl="4" algn="l">
              <a:spcBef>
                <a:spcPts val="300"/>
              </a:spcBef>
              <a:spcAft>
                <a:spcPts val="0"/>
              </a:spcAft>
              <a:buSzPts val="1400"/>
              <a:buChar char="▪"/>
              <a:defRPr/>
            </a:lvl5pPr>
            <a:lvl6pPr lvl="5" algn="l">
              <a:spcBef>
                <a:spcPts val="300"/>
              </a:spcBef>
              <a:spcAft>
                <a:spcPts val="0"/>
              </a:spcAft>
              <a:buSzPts val="1400"/>
              <a:buChar char="▪"/>
              <a:defRPr/>
            </a:lvl6pPr>
            <a:lvl7pPr lvl="6" algn="l">
              <a:spcBef>
                <a:spcPts val="300"/>
              </a:spcBef>
              <a:spcAft>
                <a:spcPts val="0"/>
              </a:spcAft>
              <a:buSzPts val="1400"/>
              <a:buChar char="▪"/>
              <a:defRPr/>
            </a:lvl7pPr>
            <a:lvl8pPr lvl="7" algn="l">
              <a:spcBef>
                <a:spcPts val="300"/>
              </a:spcBef>
              <a:spcAft>
                <a:spcPts val="0"/>
              </a:spcAft>
              <a:buSzPts val="1400"/>
              <a:buChar char="▪"/>
              <a:defRPr/>
            </a:lvl8pPr>
            <a:lvl9pPr lvl="8" algn="l">
              <a:spcBef>
                <a:spcPts val="300"/>
              </a:spcBef>
              <a:spcAft>
                <a:spcPts val="0"/>
              </a:spcAft>
              <a:buSzPts val="1400"/>
              <a:buChar char="▪"/>
              <a:defRPr/>
            </a:lvl9pPr>
          </a:lstStyle>
          <a:p/>
        </p:txBody>
      </p:sp>
      <p:sp>
        <p:nvSpPr>
          <p:cNvPr id="62" name="Google Shape;62;p14"/>
          <p:cNvSpPr txBox="1"/>
          <p:nvPr>
            <p:ph idx="10" type="dt"/>
          </p:nvPr>
        </p:nvSpPr>
        <p:spPr>
          <a:xfrm>
            <a:off x="685800" y="4686300"/>
            <a:ext cx="1905000" cy="3429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3" name="Google Shape;63;p14"/>
          <p:cNvSpPr txBox="1"/>
          <p:nvPr>
            <p:ph idx="11" type="ftr"/>
          </p:nvPr>
        </p:nvSpPr>
        <p:spPr>
          <a:xfrm>
            <a:off x="3124200" y="4686300"/>
            <a:ext cx="2895600" cy="342900"/>
          </a:xfrm>
          <a:prstGeom prst="rect">
            <a:avLst/>
          </a:prstGeom>
          <a:noFill/>
          <a:ln>
            <a:noFill/>
          </a:ln>
        </p:spPr>
        <p:txBody>
          <a:bodyPr anchorCtr="0" anchor="t"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14"/>
          <p:cNvSpPr txBox="1"/>
          <p:nvPr>
            <p:ph idx="12" type="sldNum"/>
          </p:nvPr>
        </p:nvSpPr>
        <p:spPr>
          <a:xfrm>
            <a:off x="6553200" y="4686300"/>
            <a:ext cx="1905000" cy="342900"/>
          </a:xfrm>
          <a:prstGeom prst="rect">
            <a:avLst/>
          </a:prstGeom>
          <a:noFill/>
          <a:ln>
            <a:noFill/>
          </a:ln>
        </p:spPr>
        <p:txBody>
          <a:bodyPr anchorCtr="0" anchor="t" bIns="34275" lIns="68575" spcFirstLastPara="1" rIns="68575" wrap="square" tIns="34275">
            <a:noAutofit/>
          </a:bodyPr>
          <a:lstStyle>
            <a:lvl1pPr indent="0" lvl="0" marL="0" marR="0" algn="r">
              <a:spcBef>
                <a:spcPts val="0"/>
              </a:spcBef>
              <a:buNone/>
              <a:defRPr sz="900">
                <a:solidFill>
                  <a:schemeClr val="dk1"/>
                </a:solidFill>
                <a:latin typeface="Verdana"/>
                <a:ea typeface="Verdana"/>
                <a:cs typeface="Verdana"/>
                <a:sym typeface="Verdana"/>
              </a:defRPr>
            </a:lvl1pPr>
            <a:lvl2pPr indent="0" lvl="1" marL="0" marR="0" algn="r">
              <a:spcBef>
                <a:spcPts val="0"/>
              </a:spcBef>
              <a:buNone/>
              <a:defRPr sz="900">
                <a:solidFill>
                  <a:schemeClr val="dk1"/>
                </a:solidFill>
                <a:latin typeface="Verdana"/>
                <a:ea typeface="Verdana"/>
                <a:cs typeface="Verdana"/>
                <a:sym typeface="Verdana"/>
              </a:defRPr>
            </a:lvl2pPr>
            <a:lvl3pPr indent="0" lvl="2" marL="0" marR="0" algn="r">
              <a:spcBef>
                <a:spcPts val="0"/>
              </a:spcBef>
              <a:buNone/>
              <a:defRPr sz="900">
                <a:solidFill>
                  <a:schemeClr val="dk1"/>
                </a:solidFill>
                <a:latin typeface="Verdana"/>
                <a:ea typeface="Verdana"/>
                <a:cs typeface="Verdana"/>
                <a:sym typeface="Verdana"/>
              </a:defRPr>
            </a:lvl3pPr>
            <a:lvl4pPr indent="0" lvl="3" marL="0" marR="0" algn="r">
              <a:spcBef>
                <a:spcPts val="0"/>
              </a:spcBef>
              <a:buNone/>
              <a:defRPr sz="900">
                <a:solidFill>
                  <a:schemeClr val="dk1"/>
                </a:solidFill>
                <a:latin typeface="Verdana"/>
                <a:ea typeface="Verdana"/>
                <a:cs typeface="Verdana"/>
                <a:sym typeface="Verdana"/>
              </a:defRPr>
            </a:lvl4pPr>
            <a:lvl5pPr indent="0" lvl="4" marL="0" marR="0" algn="r">
              <a:spcBef>
                <a:spcPts val="0"/>
              </a:spcBef>
              <a:buNone/>
              <a:defRPr sz="900">
                <a:solidFill>
                  <a:schemeClr val="dk1"/>
                </a:solidFill>
                <a:latin typeface="Verdana"/>
                <a:ea typeface="Verdana"/>
                <a:cs typeface="Verdana"/>
                <a:sym typeface="Verdana"/>
              </a:defRPr>
            </a:lvl5pPr>
            <a:lvl6pPr indent="0" lvl="5" marL="0" marR="0" algn="r">
              <a:spcBef>
                <a:spcPts val="0"/>
              </a:spcBef>
              <a:buNone/>
              <a:defRPr sz="900">
                <a:solidFill>
                  <a:schemeClr val="dk1"/>
                </a:solidFill>
                <a:latin typeface="Verdana"/>
                <a:ea typeface="Verdana"/>
                <a:cs typeface="Verdana"/>
                <a:sym typeface="Verdana"/>
              </a:defRPr>
            </a:lvl6pPr>
            <a:lvl7pPr indent="0" lvl="6" marL="0" marR="0" algn="r">
              <a:spcBef>
                <a:spcPts val="0"/>
              </a:spcBef>
              <a:buNone/>
              <a:defRPr sz="900">
                <a:solidFill>
                  <a:schemeClr val="dk1"/>
                </a:solidFill>
                <a:latin typeface="Verdana"/>
                <a:ea typeface="Verdana"/>
                <a:cs typeface="Verdana"/>
                <a:sym typeface="Verdana"/>
              </a:defRPr>
            </a:lvl7pPr>
            <a:lvl8pPr indent="0" lvl="7" marL="0" marR="0" algn="r">
              <a:spcBef>
                <a:spcPts val="0"/>
              </a:spcBef>
              <a:buNone/>
              <a:defRPr sz="900">
                <a:solidFill>
                  <a:schemeClr val="dk1"/>
                </a:solidFill>
                <a:latin typeface="Verdana"/>
                <a:ea typeface="Verdana"/>
                <a:cs typeface="Verdana"/>
                <a:sym typeface="Verdana"/>
              </a:defRPr>
            </a:lvl8pPr>
            <a:lvl9pPr indent="0" lvl="8" marL="0" marR="0" algn="r">
              <a:spcBef>
                <a:spcPts val="0"/>
              </a:spcBef>
              <a:buNone/>
              <a:defRPr sz="9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5" name="Shape 65"/>
        <p:cNvGrpSpPr/>
        <p:nvPr/>
      </p:nvGrpSpPr>
      <p:grpSpPr>
        <a:xfrm>
          <a:off x="0" y="0"/>
          <a:ext cx="0" cy="0"/>
          <a:chOff x="0" y="0"/>
          <a:chExt cx="0" cy="0"/>
        </a:xfrm>
      </p:grpSpPr>
      <p:sp>
        <p:nvSpPr>
          <p:cNvPr id="66" name="Google Shape;66;p15"/>
          <p:cNvSpPr txBox="1"/>
          <p:nvPr>
            <p:ph type="title"/>
          </p:nvPr>
        </p:nvSpPr>
        <p:spPr>
          <a:xfrm>
            <a:off x="574675" y="228601"/>
            <a:ext cx="8001000" cy="912019"/>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lvl1pPr indent="-317500" lvl="0" marL="457200" algn="l">
              <a:spcBef>
                <a:spcPts val="300"/>
              </a:spcBef>
              <a:spcAft>
                <a:spcPts val="0"/>
              </a:spcAft>
              <a:buSzPts val="1400"/>
              <a:buChar char="□"/>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SzPts val="1400"/>
              <a:buChar char="▪"/>
              <a:defRPr/>
            </a:lvl6pPr>
            <a:lvl7pPr indent="-317500" lvl="6" marL="3200400" algn="l">
              <a:spcBef>
                <a:spcPts val="300"/>
              </a:spcBef>
              <a:spcAft>
                <a:spcPts val="0"/>
              </a:spcAft>
              <a:buSzPts val="1400"/>
              <a:buChar char="▪"/>
              <a:defRPr/>
            </a:lvl7pPr>
            <a:lvl8pPr indent="-317500" lvl="7" marL="3657600" algn="l">
              <a:spcBef>
                <a:spcPts val="300"/>
              </a:spcBef>
              <a:spcAft>
                <a:spcPts val="0"/>
              </a:spcAft>
              <a:buSzPts val="1400"/>
              <a:buChar char="▪"/>
              <a:defRPr/>
            </a:lvl8pPr>
            <a:lvl9pPr indent="-317500" lvl="8" marL="4114800" algn="l">
              <a:spcBef>
                <a:spcPts val="300"/>
              </a:spcBef>
              <a:spcAft>
                <a:spcPts val="0"/>
              </a:spcAft>
              <a:buSzPts val="1400"/>
              <a:buChar char="▪"/>
              <a:defRPr/>
            </a:lvl9pPr>
          </a:lstStyle>
          <a:p/>
        </p:txBody>
      </p:sp>
      <p:sp>
        <p:nvSpPr>
          <p:cNvPr id="68" name="Google Shape;68;p15"/>
          <p:cNvSpPr txBox="1"/>
          <p:nvPr>
            <p:ph idx="10" type="dt"/>
          </p:nvPr>
        </p:nvSpPr>
        <p:spPr>
          <a:xfrm>
            <a:off x="609600" y="4683919"/>
            <a:ext cx="1981200" cy="35718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5"/>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5"/>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lvl1pPr indent="0" lvl="0" marL="0" marR="0" algn="r">
              <a:spcBef>
                <a:spcPts val="0"/>
              </a:spcBef>
              <a:buNone/>
              <a:defRPr sz="900">
                <a:solidFill>
                  <a:schemeClr val="dk1"/>
                </a:solidFill>
                <a:latin typeface="Verdana"/>
                <a:ea typeface="Verdana"/>
                <a:cs typeface="Verdana"/>
                <a:sym typeface="Verdana"/>
              </a:defRPr>
            </a:lvl1pPr>
            <a:lvl2pPr indent="0" lvl="1" marL="0" marR="0" algn="r">
              <a:spcBef>
                <a:spcPts val="0"/>
              </a:spcBef>
              <a:buNone/>
              <a:defRPr sz="900">
                <a:solidFill>
                  <a:schemeClr val="dk1"/>
                </a:solidFill>
                <a:latin typeface="Verdana"/>
                <a:ea typeface="Verdana"/>
                <a:cs typeface="Verdana"/>
                <a:sym typeface="Verdana"/>
              </a:defRPr>
            </a:lvl2pPr>
            <a:lvl3pPr indent="0" lvl="2" marL="0" marR="0" algn="r">
              <a:spcBef>
                <a:spcPts val="0"/>
              </a:spcBef>
              <a:buNone/>
              <a:defRPr sz="900">
                <a:solidFill>
                  <a:schemeClr val="dk1"/>
                </a:solidFill>
                <a:latin typeface="Verdana"/>
                <a:ea typeface="Verdana"/>
                <a:cs typeface="Verdana"/>
                <a:sym typeface="Verdana"/>
              </a:defRPr>
            </a:lvl3pPr>
            <a:lvl4pPr indent="0" lvl="3" marL="0" marR="0" algn="r">
              <a:spcBef>
                <a:spcPts val="0"/>
              </a:spcBef>
              <a:buNone/>
              <a:defRPr sz="900">
                <a:solidFill>
                  <a:schemeClr val="dk1"/>
                </a:solidFill>
                <a:latin typeface="Verdana"/>
                <a:ea typeface="Verdana"/>
                <a:cs typeface="Verdana"/>
                <a:sym typeface="Verdana"/>
              </a:defRPr>
            </a:lvl4pPr>
            <a:lvl5pPr indent="0" lvl="4" marL="0" marR="0" algn="r">
              <a:spcBef>
                <a:spcPts val="0"/>
              </a:spcBef>
              <a:buNone/>
              <a:defRPr sz="900">
                <a:solidFill>
                  <a:schemeClr val="dk1"/>
                </a:solidFill>
                <a:latin typeface="Verdana"/>
                <a:ea typeface="Verdana"/>
                <a:cs typeface="Verdana"/>
                <a:sym typeface="Verdana"/>
              </a:defRPr>
            </a:lvl5pPr>
            <a:lvl6pPr indent="0" lvl="5" marL="0" marR="0" algn="r">
              <a:spcBef>
                <a:spcPts val="0"/>
              </a:spcBef>
              <a:buNone/>
              <a:defRPr sz="900">
                <a:solidFill>
                  <a:schemeClr val="dk1"/>
                </a:solidFill>
                <a:latin typeface="Verdana"/>
                <a:ea typeface="Verdana"/>
                <a:cs typeface="Verdana"/>
                <a:sym typeface="Verdana"/>
              </a:defRPr>
            </a:lvl6pPr>
            <a:lvl7pPr indent="0" lvl="6" marL="0" marR="0" algn="r">
              <a:spcBef>
                <a:spcPts val="0"/>
              </a:spcBef>
              <a:buNone/>
              <a:defRPr sz="900">
                <a:solidFill>
                  <a:schemeClr val="dk1"/>
                </a:solidFill>
                <a:latin typeface="Verdana"/>
                <a:ea typeface="Verdana"/>
                <a:cs typeface="Verdana"/>
                <a:sym typeface="Verdana"/>
              </a:defRPr>
            </a:lvl7pPr>
            <a:lvl8pPr indent="0" lvl="7" marL="0" marR="0" algn="r">
              <a:spcBef>
                <a:spcPts val="0"/>
              </a:spcBef>
              <a:buNone/>
              <a:defRPr sz="900">
                <a:solidFill>
                  <a:schemeClr val="dk1"/>
                </a:solidFill>
                <a:latin typeface="Verdana"/>
                <a:ea typeface="Verdana"/>
                <a:cs typeface="Verdana"/>
                <a:sym typeface="Verdana"/>
              </a:defRPr>
            </a:lvl8pPr>
            <a:lvl9pPr indent="0" lvl="8" marL="0" marR="0" algn="r">
              <a:spcBef>
                <a:spcPts val="0"/>
              </a:spcBef>
              <a:buNone/>
              <a:defRPr sz="9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6"/>
          <p:cNvSpPr txBox="1"/>
          <p:nvPr>
            <p:ph type="title"/>
          </p:nvPr>
        </p:nvSpPr>
        <p:spPr>
          <a:xfrm>
            <a:off x="574675" y="228601"/>
            <a:ext cx="8001000" cy="912019"/>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0" type="dt"/>
          </p:nvPr>
        </p:nvSpPr>
        <p:spPr>
          <a:xfrm>
            <a:off x="609600" y="4683919"/>
            <a:ext cx="1981200" cy="35718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16"/>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6"/>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lvl1pPr indent="0" lvl="0" marL="0" marR="0" algn="r">
              <a:spcBef>
                <a:spcPts val="0"/>
              </a:spcBef>
              <a:buNone/>
              <a:defRPr sz="900">
                <a:solidFill>
                  <a:schemeClr val="dk1"/>
                </a:solidFill>
                <a:latin typeface="Verdana"/>
                <a:ea typeface="Verdana"/>
                <a:cs typeface="Verdana"/>
                <a:sym typeface="Verdana"/>
              </a:defRPr>
            </a:lvl1pPr>
            <a:lvl2pPr indent="0" lvl="1" marL="0" marR="0" algn="r">
              <a:spcBef>
                <a:spcPts val="0"/>
              </a:spcBef>
              <a:buNone/>
              <a:defRPr sz="900">
                <a:solidFill>
                  <a:schemeClr val="dk1"/>
                </a:solidFill>
                <a:latin typeface="Verdana"/>
                <a:ea typeface="Verdana"/>
                <a:cs typeface="Verdana"/>
                <a:sym typeface="Verdana"/>
              </a:defRPr>
            </a:lvl2pPr>
            <a:lvl3pPr indent="0" lvl="2" marL="0" marR="0" algn="r">
              <a:spcBef>
                <a:spcPts val="0"/>
              </a:spcBef>
              <a:buNone/>
              <a:defRPr sz="900">
                <a:solidFill>
                  <a:schemeClr val="dk1"/>
                </a:solidFill>
                <a:latin typeface="Verdana"/>
                <a:ea typeface="Verdana"/>
                <a:cs typeface="Verdana"/>
                <a:sym typeface="Verdana"/>
              </a:defRPr>
            </a:lvl3pPr>
            <a:lvl4pPr indent="0" lvl="3" marL="0" marR="0" algn="r">
              <a:spcBef>
                <a:spcPts val="0"/>
              </a:spcBef>
              <a:buNone/>
              <a:defRPr sz="900">
                <a:solidFill>
                  <a:schemeClr val="dk1"/>
                </a:solidFill>
                <a:latin typeface="Verdana"/>
                <a:ea typeface="Verdana"/>
                <a:cs typeface="Verdana"/>
                <a:sym typeface="Verdana"/>
              </a:defRPr>
            </a:lvl4pPr>
            <a:lvl5pPr indent="0" lvl="4" marL="0" marR="0" algn="r">
              <a:spcBef>
                <a:spcPts val="0"/>
              </a:spcBef>
              <a:buNone/>
              <a:defRPr sz="900">
                <a:solidFill>
                  <a:schemeClr val="dk1"/>
                </a:solidFill>
                <a:latin typeface="Verdana"/>
                <a:ea typeface="Verdana"/>
                <a:cs typeface="Verdana"/>
                <a:sym typeface="Verdana"/>
              </a:defRPr>
            </a:lvl5pPr>
            <a:lvl6pPr indent="0" lvl="5" marL="0" marR="0" algn="r">
              <a:spcBef>
                <a:spcPts val="0"/>
              </a:spcBef>
              <a:buNone/>
              <a:defRPr sz="900">
                <a:solidFill>
                  <a:schemeClr val="dk1"/>
                </a:solidFill>
                <a:latin typeface="Verdana"/>
                <a:ea typeface="Verdana"/>
                <a:cs typeface="Verdana"/>
                <a:sym typeface="Verdana"/>
              </a:defRPr>
            </a:lvl6pPr>
            <a:lvl7pPr indent="0" lvl="6" marL="0" marR="0" algn="r">
              <a:spcBef>
                <a:spcPts val="0"/>
              </a:spcBef>
              <a:buNone/>
              <a:defRPr sz="900">
                <a:solidFill>
                  <a:schemeClr val="dk1"/>
                </a:solidFill>
                <a:latin typeface="Verdana"/>
                <a:ea typeface="Verdana"/>
                <a:cs typeface="Verdana"/>
                <a:sym typeface="Verdana"/>
              </a:defRPr>
            </a:lvl7pPr>
            <a:lvl8pPr indent="0" lvl="7" marL="0" marR="0" algn="r">
              <a:spcBef>
                <a:spcPts val="0"/>
              </a:spcBef>
              <a:buNone/>
              <a:defRPr sz="900">
                <a:solidFill>
                  <a:schemeClr val="dk1"/>
                </a:solidFill>
                <a:latin typeface="Verdana"/>
                <a:ea typeface="Verdana"/>
                <a:cs typeface="Verdana"/>
                <a:sym typeface="Verdana"/>
              </a:defRPr>
            </a:lvl8pPr>
            <a:lvl9pPr indent="0" lvl="8" marL="0" marR="0" algn="r">
              <a:spcBef>
                <a:spcPts val="0"/>
              </a:spcBef>
              <a:buNone/>
              <a:defRPr sz="9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6" name="Shape 76"/>
        <p:cNvGrpSpPr/>
        <p:nvPr/>
      </p:nvGrpSpPr>
      <p:grpSpPr>
        <a:xfrm>
          <a:off x="0" y="0"/>
          <a:ext cx="0" cy="0"/>
          <a:chOff x="0" y="0"/>
          <a:chExt cx="0" cy="0"/>
        </a:xfrm>
      </p:grpSpPr>
      <p:sp>
        <p:nvSpPr>
          <p:cNvPr id="77" name="Google Shape;77;p17"/>
          <p:cNvSpPr txBox="1"/>
          <p:nvPr>
            <p:ph type="title"/>
          </p:nvPr>
        </p:nvSpPr>
        <p:spPr>
          <a:xfrm>
            <a:off x="722313" y="3305176"/>
            <a:ext cx="7772400" cy="1021556"/>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b="1" sz="30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7"/>
          <p:cNvSpPr txBox="1"/>
          <p:nvPr>
            <p:ph idx="1" type="body"/>
          </p:nvPr>
        </p:nvSpPr>
        <p:spPr>
          <a:xfrm>
            <a:off x="722313" y="2180035"/>
            <a:ext cx="7772400" cy="1125140"/>
          </a:xfrm>
          <a:prstGeom prst="rect">
            <a:avLst/>
          </a:prstGeom>
          <a:noFill/>
          <a:ln>
            <a:noFill/>
          </a:ln>
        </p:spPr>
        <p:txBody>
          <a:bodyPr anchorCtr="0" anchor="b" bIns="34275" lIns="68575" spcFirstLastPara="1" rIns="68575" wrap="square" tIns="34275">
            <a:noAutofit/>
          </a:bodyPr>
          <a:lstStyle>
            <a:lvl1pPr indent="-228600" lvl="0" marL="457200" algn="l">
              <a:spcBef>
                <a:spcPts val="300"/>
              </a:spcBef>
              <a:spcAft>
                <a:spcPts val="0"/>
              </a:spcAft>
              <a:buSzPts val="1500"/>
              <a:buNone/>
              <a:defRPr sz="1500"/>
            </a:lvl1pPr>
            <a:lvl2pPr indent="-228600" lvl="1" marL="914400" algn="l">
              <a:spcBef>
                <a:spcPts val="300"/>
              </a:spcBef>
              <a:spcAft>
                <a:spcPts val="0"/>
              </a:spcAft>
              <a:buSzPts val="1400"/>
              <a:buNone/>
              <a:defRPr sz="1400"/>
            </a:lvl2pPr>
            <a:lvl3pPr indent="-228600" lvl="2" marL="1371600" algn="l">
              <a:spcBef>
                <a:spcPts val="200"/>
              </a:spcBef>
              <a:spcAft>
                <a:spcPts val="0"/>
              </a:spcAft>
              <a:buSzPts val="1200"/>
              <a:buNone/>
              <a:defRPr sz="1200"/>
            </a:lvl3pPr>
            <a:lvl4pPr indent="-228600" lvl="3" marL="1828800" algn="l">
              <a:spcBef>
                <a:spcPts val="200"/>
              </a:spcBef>
              <a:spcAft>
                <a:spcPts val="0"/>
              </a:spcAft>
              <a:buSzPts val="1100"/>
              <a:buNone/>
              <a:defRPr sz="1100"/>
            </a:lvl4pPr>
            <a:lvl5pPr indent="-228600" lvl="4" marL="2286000" algn="l">
              <a:spcBef>
                <a:spcPts val="300"/>
              </a:spcBef>
              <a:spcAft>
                <a:spcPts val="0"/>
              </a:spcAft>
              <a:buSzPts val="1100"/>
              <a:buNone/>
              <a:defRPr sz="1100"/>
            </a:lvl5pPr>
            <a:lvl6pPr indent="-228600" lvl="5" marL="2743200" algn="l">
              <a:spcBef>
                <a:spcPts val="300"/>
              </a:spcBef>
              <a:spcAft>
                <a:spcPts val="0"/>
              </a:spcAft>
              <a:buSzPts val="1100"/>
              <a:buNone/>
              <a:defRPr sz="1100"/>
            </a:lvl6pPr>
            <a:lvl7pPr indent="-228600" lvl="6" marL="3200400" algn="l">
              <a:spcBef>
                <a:spcPts val="300"/>
              </a:spcBef>
              <a:spcAft>
                <a:spcPts val="0"/>
              </a:spcAft>
              <a:buSzPts val="1100"/>
              <a:buNone/>
              <a:defRPr sz="1100"/>
            </a:lvl7pPr>
            <a:lvl8pPr indent="-228600" lvl="7" marL="3657600" algn="l">
              <a:spcBef>
                <a:spcPts val="300"/>
              </a:spcBef>
              <a:spcAft>
                <a:spcPts val="0"/>
              </a:spcAft>
              <a:buSzPts val="1100"/>
              <a:buNone/>
              <a:defRPr sz="1100"/>
            </a:lvl8pPr>
            <a:lvl9pPr indent="-228600" lvl="8" marL="4114800" algn="l">
              <a:spcBef>
                <a:spcPts val="300"/>
              </a:spcBef>
              <a:spcAft>
                <a:spcPts val="0"/>
              </a:spcAft>
              <a:buSzPts val="1100"/>
              <a:buNone/>
              <a:defRPr sz="1100"/>
            </a:lvl9pPr>
          </a:lstStyle>
          <a:p/>
        </p:txBody>
      </p:sp>
      <p:sp>
        <p:nvSpPr>
          <p:cNvPr id="79" name="Google Shape;79;p17"/>
          <p:cNvSpPr txBox="1"/>
          <p:nvPr>
            <p:ph idx="10" type="dt"/>
          </p:nvPr>
        </p:nvSpPr>
        <p:spPr>
          <a:xfrm>
            <a:off x="609600" y="4683919"/>
            <a:ext cx="1981200" cy="35718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7"/>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lvl1pPr indent="0" lvl="0" marL="0" marR="0" algn="r">
              <a:spcBef>
                <a:spcPts val="0"/>
              </a:spcBef>
              <a:buNone/>
              <a:defRPr sz="900">
                <a:solidFill>
                  <a:schemeClr val="dk1"/>
                </a:solidFill>
                <a:latin typeface="Verdana"/>
                <a:ea typeface="Verdana"/>
                <a:cs typeface="Verdana"/>
                <a:sym typeface="Verdana"/>
              </a:defRPr>
            </a:lvl1pPr>
            <a:lvl2pPr indent="0" lvl="1" marL="0" marR="0" algn="r">
              <a:spcBef>
                <a:spcPts val="0"/>
              </a:spcBef>
              <a:buNone/>
              <a:defRPr sz="900">
                <a:solidFill>
                  <a:schemeClr val="dk1"/>
                </a:solidFill>
                <a:latin typeface="Verdana"/>
                <a:ea typeface="Verdana"/>
                <a:cs typeface="Verdana"/>
                <a:sym typeface="Verdana"/>
              </a:defRPr>
            </a:lvl2pPr>
            <a:lvl3pPr indent="0" lvl="2" marL="0" marR="0" algn="r">
              <a:spcBef>
                <a:spcPts val="0"/>
              </a:spcBef>
              <a:buNone/>
              <a:defRPr sz="900">
                <a:solidFill>
                  <a:schemeClr val="dk1"/>
                </a:solidFill>
                <a:latin typeface="Verdana"/>
                <a:ea typeface="Verdana"/>
                <a:cs typeface="Verdana"/>
                <a:sym typeface="Verdana"/>
              </a:defRPr>
            </a:lvl3pPr>
            <a:lvl4pPr indent="0" lvl="3" marL="0" marR="0" algn="r">
              <a:spcBef>
                <a:spcPts val="0"/>
              </a:spcBef>
              <a:buNone/>
              <a:defRPr sz="900">
                <a:solidFill>
                  <a:schemeClr val="dk1"/>
                </a:solidFill>
                <a:latin typeface="Verdana"/>
                <a:ea typeface="Verdana"/>
                <a:cs typeface="Verdana"/>
                <a:sym typeface="Verdana"/>
              </a:defRPr>
            </a:lvl4pPr>
            <a:lvl5pPr indent="0" lvl="4" marL="0" marR="0" algn="r">
              <a:spcBef>
                <a:spcPts val="0"/>
              </a:spcBef>
              <a:buNone/>
              <a:defRPr sz="900">
                <a:solidFill>
                  <a:schemeClr val="dk1"/>
                </a:solidFill>
                <a:latin typeface="Verdana"/>
                <a:ea typeface="Verdana"/>
                <a:cs typeface="Verdana"/>
                <a:sym typeface="Verdana"/>
              </a:defRPr>
            </a:lvl5pPr>
            <a:lvl6pPr indent="0" lvl="5" marL="0" marR="0" algn="r">
              <a:spcBef>
                <a:spcPts val="0"/>
              </a:spcBef>
              <a:buNone/>
              <a:defRPr sz="900">
                <a:solidFill>
                  <a:schemeClr val="dk1"/>
                </a:solidFill>
                <a:latin typeface="Verdana"/>
                <a:ea typeface="Verdana"/>
                <a:cs typeface="Verdana"/>
                <a:sym typeface="Verdana"/>
              </a:defRPr>
            </a:lvl6pPr>
            <a:lvl7pPr indent="0" lvl="6" marL="0" marR="0" algn="r">
              <a:spcBef>
                <a:spcPts val="0"/>
              </a:spcBef>
              <a:buNone/>
              <a:defRPr sz="900">
                <a:solidFill>
                  <a:schemeClr val="dk1"/>
                </a:solidFill>
                <a:latin typeface="Verdana"/>
                <a:ea typeface="Verdana"/>
                <a:cs typeface="Verdana"/>
                <a:sym typeface="Verdana"/>
              </a:defRPr>
            </a:lvl7pPr>
            <a:lvl8pPr indent="0" lvl="7" marL="0" marR="0" algn="r">
              <a:spcBef>
                <a:spcPts val="0"/>
              </a:spcBef>
              <a:buNone/>
              <a:defRPr sz="900">
                <a:solidFill>
                  <a:schemeClr val="dk1"/>
                </a:solidFill>
                <a:latin typeface="Verdana"/>
                <a:ea typeface="Verdana"/>
                <a:cs typeface="Verdana"/>
                <a:sym typeface="Verdana"/>
              </a:defRPr>
            </a:lvl8pPr>
            <a:lvl9pPr indent="0" lvl="8" marL="0" marR="0" algn="r">
              <a:spcBef>
                <a:spcPts val="0"/>
              </a:spcBef>
              <a:buNone/>
              <a:defRPr sz="9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2" name="Shape 82"/>
        <p:cNvGrpSpPr/>
        <p:nvPr/>
      </p:nvGrpSpPr>
      <p:grpSpPr>
        <a:xfrm>
          <a:off x="0" y="0"/>
          <a:ext cx="0" cy="0"/>
          <a:chOff x="0" y="0"/>
          <a:chExt cx="0" cy="0"/>
        </a:xfrm>
      </p:grpSpPr>
      <p:sp>
        <p:nvSpPr>
          <p:cNvPr id="83" name="Google Shape;83;p18"/>
          <p:cNvSpPr txBox="1"/>
          <p:nvPr>
            <p:ph type="title"/>
          </p:nvPr>
        </p:nvSpPr>
        <p:spPr>
          <a:xfrm>
            <a:off x="574675" y="228601"/>
            <a:ext cx="8001000" cy="912019"/>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8"/>
          <p:cNvSpPr txBox="1"/>
          <p:nvPr>
            <p:ph idx="1" type="body"/>
          </p:nvPr>
        </p:nvSpPr>
        <p:spPr>
          <a:xfrm>
            <a:off x="566738" y="1314450"/>
            <a:ext cx="3924300" cy="3200400"/>
          </a:xfrm>
          <a:prstGeom prst="rect">
            <a:avLst/>
          </a:prstGeom>
          <a:noFill/>
          <a:ln>
            <a:noFill/>
          </a:ln>
        </p:spPr>
        <p:txBody>
          <a:bodyPr anchorCtr="0" anchor="t" bIns="34275" lIns="68575" spcFirstLastPara="1" rIns="68575" wrap="square" tIns="34275">
            <a:noAutofit/>
          </a:bodyPr>
          <a:lstStyle>
            <a:lvl1pPr indent="-361950" lvl="0" marL="457200" algn="l">
              <a:spcBef>
                <a:spcPts val="400"/>
              </a:spcBef>
              <a:spcAft>
                <a:spcPts val="0"/>
              </a:spcAft>
              <a:buSzPts val="2100"/>
              <a:buChar char="□"/>
              <a:defRPr sz="2100"/>
            </a:lvl1pPr>
            <a:lvl2pPr indent="-342900" lvl="1" marL="914400" algn="l">
              <a:spcBef>
                <a:spcPts val="400"/>
              </a:spcBef>
              <a:spcAft>
                <a:spcPts val="0"/>
              </a:spcAft>
              <a:buSzPts val="1800"/>
              <a:buChar char="■"/>
              <a:defRPr sz="1800"/>
            </a:lvl2pPr>
            <a:lvl3pPr indent="-323850" lvl="2" marL="1371600" algn="l">
              <a:spcBef>
                <a:spcPts val="300"/>
              </a:spcBef>
              <a:spcAft>
                <a:spcPts val="0"/>
              </a:spcAft>
              <a:buSzPts val="1500"/>
              <a:buChar char="□"/>
              <a:defRPr sz="1500"/>
            </a:lvl3pPr>
            <a:lvl4pPr indent="-317500" lvl="3" marL="1828800" algn="l">
              <a:spcBef>
                <a:spcPts val="300"/>
              </a:spcBef>
              <a:spcAft>
                <a:spcPts val="0"/>
              </a:spcAft>
              <a:buSzPts val="1400"/>
              <a:buChar char="■"/>
              <a:defRPr sz="1400"/>
            </a:lvl4pPr>
            <a:lvl5pPr indent="-317500" lvl="4" marL="2286000" algn="l">
              <a:spcBef>
                <a:spcPts val="300"/>
              </a:spcBef>
              <a:spcAft>
                <a:spcPts val="0"/>
              </a:spcAft>
              <a:buSzPts val="1400"/>
              <a:buChar char="▪"/>
              <a:defRPr sz="1400"/>
            </a:lvl5pPr>
            <a:lvl6pPr indent="-317500" lvl="5" marL="2743200" algn="l">
              <a:spcBef>
                <a:spcPts val="300"/>
              </a:spcBef>
              <a:spcAft>
                <a:spcPts val="0"/>
              </a:spcAft>
              <a:buSzPts val="1400"/>
              <a:buChar char="▪"/>
              <a:defRPr sz="1400"/>
            </a:lvl6pPr>
            <a:lvl7pPr indent="-317500" lvl="6" marL="3200400" algn="l">
              <a:spcBef>
                <a:spcPts val="300"/>
              </a:spcBef>
              <a:spcAft>
                <a:spcPts val="0"/>
              </a:spcAft>
              <a:buSzPts val="1400"/>
              <a:buChar char="▪"/>
              <a:defRPr sz="1400"/>
            </a:lvl7pPr>
            <a:lvl8pPr indent="-317500" lvl="7" marL="3657600" algn="l">
              <a:spcBef>
                <a:spcPts val="300"/>
              </a:spcBef>
              <a:spcAft>
                <a:spcPts val="0"/>
              </a:spcAft>
              <a:buSzPts val="1400"/>
              <a:buChar char="▪"/>
              <a:defRPr sz="1400"/>
            </a:lvl8pPr>
            <a:lvl9pPr indent="-317500" lvl="8" marL="4114800" algn="l">
              <a:spcBef>
                <a:spcPts val="300"/>
              </a:spcBef>
              <a:spcAft>
                <a:spcPts val="0"/>
              </a:spcAft>
              <a:buSzPts val="1400"/>
              <a:buChar char="▪"/>
              <a:defRPr sz="1400"/>
            </a:lvl9pPr>
          </a:lstStyle>
          <a:p/>
        </p:txBody>
      </p:sp>
      <p:sp>
        <p:nvSpPr>
          <p:cNvPr id="85" name="Google Shape;85;p18"/>
          <p:cNvSpPr txBox="1"/>
          <p:nvPr>
            <p:ph idx="2" type="body"/>
          </p:nvPr>
        </p:nvSpPr>
        <p:spPr>
          <a:xfrm>
            <a:off x="4643438" y="1314450"/>
            <a:ext cx="3924300" cy="3200400"/>
          </a:xfrm>
          <a:prstGeom prst="rect">
            <a:avLst/>
          </a:prstGeom>
          <a:noFill/>
          <a:ln>
            <a:noFill/>
          </a:ln>
        </p:spPr>
        <p:txBody>
          <a:bodyPr anchorCtr="0" anchor="t" bIns="34275" lIns="68575" spcFirstLastPara="1" rIns="68575" wrap="square" tIns="34275">
            <a:noAutofit/>
          </a:bodyPr>
          <a:lstStyle>
            <a:lvl1pPr indent="-361950" lvl="0" marL="457200" algn="l">
              <a:spcBef>
                <a:spcPts val="400"/>
              </a:spcBef>
              <a:spcAft>
                <a:spcPts val="0"/>
              </a:spcAft>
              <a:buSzPts val="2100"/>
              <a:buChar char="□"/>
              <a:defRPr sz="2100"/>
            </a:lvl1pPr>
            <a:lvl2pPr indent="-342900" lvl="1" marL="914400" algn="l">
              <a:spcBef>
                <a:spcPts val="400"/>
              </a:spcBef>
              <a:spcAft>
                <a:spcPts val="0"/>
              </a:spcAft>
              <a:buSzPts val="1800"/>
              <a:buChar char="■"/>
              <a:defRPr sz="1800"/>
            </a:lvl2pPr>
            <a:lvl3pPr indent="-323850" lvl="2" marL="1371600" algn="l">
              <a:spcBef>
                <a:spcPts val="300"/>
              </a:spcBef>
              <a:spcAft>
                <a:spcPts val="0"/>
              </a:spcAft>
              <a:buSzPts val="1500"/>
              <a:buChar char="□"/>
              <a:defRPr sz="1500"/>
            </a:lvl3pPr>
            <a:lvl4pPr indent="-317500" lvl="3" marL="1828800" algn="l">
              <a:spcBef>
                <a:spcPts val="300"/>
              </a:spcBef>
              <a:spcAft>
                <a:spcPts val="0"/>
              </a:spcAft>
              <a:buSzPts val="1400"/>
              <a:buChar char="■"/>
              <a:defRPr sz="1400"/>
            </a:lvl4pPr>
            <a:lvl5pPr indent="-317500" lvl="4" marL="2286000" algn="l">
              <a:spcBef>
                <a:spcPts val="300"/>
              </a:spcBef>
              <a:spcAft>
                <a:spcPts val="0"/>
              </a:spcAft>
              <a:buSzPts val="1400"/>
              <a:buChar char="▪"/>
              <a:defRPr sz="1400"/>
            </a:lvl5pPr>
            <a:lvl6pPr indent="-317500" lvl="5" marL="2743200" algn="l">
              <a:spcBef>
                <a:spcPts val="300"/>
              </a:spcBef>
              <a:spcAft>
                <a:spcPts val="0"/>
              </a:spcAft>
              <a:buSzPts val="1400"/>
              <a:buChar char="▪"/>
              <a:defRPr sz="1400"/>
            </a:lvl6pPr>
            <a:lvl7pPr indent="-317500" lvl="6" marL="3200400" algn="l">
              <a:spcBef>
                <a:spcPts val="300"/>
              </a:spcBef>
              <a:spcAft>
                <a:spcPts val="0"/>
              </a:spcAft>
              <a:buSzPts val="1400"/>
              <a:buChar char="▪"/>
              <a:defRPr sz="1400"/>
            </a:lvl7pPr>
            <a:lvl8pPr indent="-317500" lvl="7" marL="3657600" algn="l">
              <a:spcBef>
                <a:spcPts val="300"/>
              </a:spcBef>
              <a:spcAft>
                <a:spcPts val="0"/>
              </a:spcAft>
              <a:buSzPts val="1400"/>
              <a:buChar char="▪"/>
              <a:defRPr sz="1400"/>
            </a:lvl8pPr>
            <a:lvl9pPr indent="-317500" lvl="8" marL="4114800" algn="l">
              <a:spcBef>
                <a:spcPts val="300"/>
              </a:spcBef>
              <a:spcAft>
                <a:spcPts val="0"/>
              </a:spcAft>
              <a:buSzPts val="1400"/>
              <a:buChar char="▪"/>
              <a:defRPr sz="1400"/>
            </a:lvl9pPr>
          </a:lstStyle>
          <a:p/>
        </p:txBody>
      </p:sp>
      <p:sp>
        <p:nvSpPr>
          <p:cNvPr id="86" name="Google Shape;86;p18"/>
          <p:cNvSpPr txBox="1"/>
          <p:nvPr>
            <p:ph idx="10" type="dt"/>
          </p:nvPr>
        </p:nvSpPr>
        <p:spPr>
          <a:xfrm>
            <a:off x="609600" y="4683919"/>
            <a:ext cx="1981200" cy="35718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 name="Google Shape;87;p18"/>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lvl1pPr indent="0" lvl="0" marL="0" marR="0" algn="r">
              <a:spcBef>
                <a:spcPts val="0"/>
              </a:spcBef>
              <a:buNone/>
              <a:defRPr sz="900">
                <a:solidFill>
                  <a:schemeClr val="dk1"/>
                </a:solidFill>
                <a:latin typeface="Verdana"/>
                <a:ea typeface="Verdana"/>
                <a:cs typeface="Verdana"/>
                <a:sym typeface="Verdana"/>
              </a:defRPr>
            </a:lvl1pPr>
            <a:lvl2pPr indent="0" lvl="1" marL="0" marR="0" algn="r">
              <a:spcBef>
                <a:spcPts val="0"/>
              </a:spcBef>
              <a:buNone/>
              <a:defRPr sz="900">
                <a:solidFill>
                  <a:schemeClr val="dk1"/>
                </a:solidFill>
                <a:latin typeface="Verdana"/>
                <a:ea typeface="Verdana"/>
                <a:cs typeface="Verdana"/>
                <a:sym typeface="Verdana"/>
              </a:defRPr>
            </a:lvl2pPr>
            <a:lvl3pPr indent="0" lvl="2" marL="0" marR="0" algn="r">
              <a:spcBef>
                <a:spcPts val="0"/>
              </a:spcBef>
              <a:buNone/>
              <a:defRPr sz="900">
                <a:solidFill>
                  <a:schemeClr val="dk1"/>
                </a:solidFill>
                <a:latin typeface="Verdana"/>
                <a:ea typeface="Verdana"/>
                <a:cs typeface="Verdana"/>
                <a:sym typeface="Verdana"/>
              </a:defRPr>
            </a:lvl3pPr>
            <a:lvl4pPr indent="0" lvl="3" marL="0" marR="0" algn="r">
              <a:spcBef>
                <a:spcPts val="0"/>
              </a:spcBef>
              <a:buNone/>
              <a:defRPr sz="900">
                <a:solidFill>
                  <a:schemeClr val="dk1"/>
                </a:solidFill>
                <a:latin typeface="Verdana"/>
                <a:ea typeface="Verdana"/>
                <a:cs typeface="Verdana"/>
                <a:sym typeface="Verdana"/>
              </a:defRPr>
            </a:lvl4pPr>
            <a:lvl5pPr indent="0" lvl="4" marL="0" marR="0" algn="r">
              <a:spcBef>
                <a:spcPts val="0"/>
              </a:spcBef>
              <a:buNone/>
              <a:defRPr sz="900">
                <a:solidFill>
                  <a:schemeClr val="dk1"/>
                </a:solidFill>
                <a:latin typeface="Verdana"/>
                <a:ea typeface="Verdana"/>
                <a:cs typeface="Verdana"/>
                <a:sym typeface="Verdana"/>
              </a:defRPr>
            </a:lvl5pPr>
            <a:lvl6pPr indent="0" lvl="5" marL="0" marR="0" algn="r">
              <a:spcBef>
                <a:spcPts val="0"/>
              </a:spcBef>
              <a:buNone/>
              <a:defRPr sz="900">
                <a:solidFill>
                  <a:schemeClr val="dk1"/>
                </a:solidFill>
                <a:latin typeface="Verdana"/>
                <a:ea typeface="Verdana"/>
                <a:cs typeface="Verdana"/>
                <a:sym typeface="Verdana"/>
              </a:defRPr>
            </a:lvl6pPr>
            <a:lvl7pPr indent="0" lvl="6" marL="0" marR="0" algn="r">
              <a:spcBef>
                <a:spcPts val="0"/>
              </a:spcBef>
              <a:buNone/>
              <a:defRPr sz="900">
                <a:solidFill>
                  <a:schemeClr val="dk1"/>
                </a:solidFill>
                <a:latin typeface="Verdana"/>
                <a:ea typeface="Verdana"/>
                <a:cs typeface="Verdana"/>
                <a:sym typeface="Verdana"/>
              </a:defRPr>
            </a:lvl7pPr>
            <a:lvl8pPr indent="0" lvl="7" marL="0" marR="0" algn="r">
              <a:spcBef>
                <a:spcPts val="0"/>
              </a:spcBef>
              <a:buNone/>
              <a:defRPr sz="900">
                <a:solidFill>
                  <a:schemeClr val="dk1"/>
                </a:solidFill>
                <a:latin typeface="Verdana"/>
                <a:ea typeface="Verdana"/>
                <a:cs typeface="Verdana"/>
                <a:sym typeface="Verdana"/>
              </a:defRPr>
            </a:lvl8pPr>
            <a:lvl9pPr indent="0" lvl="8" marL="0" marR="0" algn="r">
              <a:spcBef>
                <a:spcPts val="0"/>
              </a:spcBef>
              <a:buNone/>
              <a:defRPr sz="9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9" name="Shape 89"/>
        <p:cNvGrpSpPr/>
        <p:nvPr/>
      </p:nvGrpSpPr>
      <p:grpSpPr>
        <a:xfrm>
          <a:off x="0" y="0"/>
          <a:ext cx="0" cy="0"/>
          <a:chOff x="0" y="0"/>
          <a:chExt cx="0" cy="0"/>
        </a:xfrm>
      </p:grpSpPr>
      <p:sp>
        <p:nvSpPr>
          <p:cNvPr id="90" name="Google Shape;90;p19"/>
          <p:cNvSpPr txBox="1"/>
          <p:nvPr>
            <p:ph type="title"/>
          </p:nvPr>
        </p:nvSpPr>
        <p:spPr>
          <a:xfrm>
            <a:off x="457200" y="205978"/>
            <a:ext cx="8229600" cy="85725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19"/>
          <p:cNvSpPr txBox="1"/>
          <p:nvPr>
            <p:ph idx="1" type="body"/>
          </p:nvPr>
        </p:nvSpPr>
        <p:spPr>
          <a:xfrm>
            <a:off x="457200" y="1151335"/>
            <a:ext cx="4040188" cy="479822"/>
          </a:xfrm>
          <a:prstGeom prst="rect">
            <a:avLst/>
          </a:prstGeom>
          <a:noFill/>
          <a:ln>
            <a:noFill/>
          </a:ln>
        </p:spPr>
        <p:txBody>
          <a:bodyPr anchorCtr="0" anchor="b" bIns="34275" lIns="68575" spcFirstLastPara="1" rIns="68575" wrap="square" tIns="34275">
            <a:noAutofit/>
          </a:bodyPr>
          <a:lstStyle>
            <a:lvl1pPr indent="-228600" lvl="0" marL="457200" algn="l">
              <a:spcBef>
                <a:spcPts val="400"/>
              </a:spcBef>
              <a:spcAft>
                <a:spcPts val="0"/>
              </a:spcAft>
              <a:buSzPts val="1800"/>
              <a:buNone/>
              <a:defRPr b="1" sz="1800"/>
            </a:lvl1pPr>
            <a:lvl2pPr indent="-228600" lvl="1" marL="914400" algn="l">
              <a:spcBef>
                <a:spcPts val="300"/>
              </a:spcBef>
              <a:spcAft>
                <a:spcPts val="0"/>
              </a:spcAft>
              <a:buSzPts val="1500"/>
              <a:buNone/>
              <a:defRPr b="1" sz="1500"/>
            </a:lvl2pPr>
            <a:lvl3pPr indent="-228600" lvl="2" marL="1371600" algn="l">
              <a:spcBef>
                <a:spcPts val="300"/>
              </a:spcBef>
              <a:spcAft>
                <a:spcPts val="0"/>
              </a:spcAft>
              <a:buSzPts val="1400"/>
              <a:buNone/>
              <a:defRPr b="1" sz="1400"/>
            </a:lvl3pPr>
            <a:lvl4pPr indent="-228600" lvl="3" marL="1828800" algn="l">
              <a:spcBef>
                <a:spcPts val="200"/>
              </a:spcBef>
              <a:spcAft>
                <a:spcPts val="0"/>
              </a:spcAft>
              <a:buSzPts val="1200"/>
              <a:buNone/>
              <a:defRPr b="1" sz="1200"/>
            </a:lvl4pPr>
            <a:lvl5pPr indent="-228600" lvl="4" marL="2286000" algn="l">
              <a:spcBef>
                <a:spcPts val="300"/>
              </a:spcBef>
              <a:spcAft>
                <a:spcPts val="0"/>
              </a:spcAft>
              <a:buSzPts val="1200"/>
              <a:buNone/>
              <a:defRPr b="1" sz="1200"/>
            </a:lvl5pPr>
            <a:lvl6pPr indent="-228600" lvl="5" marL="2743200" algn="l">
              <a:spcBef>
                <a:spcPts val="300"/>
              </a:spcBef>
              <a:spcAft>
                <a:spcPts val="0"/>
              </a:spcAft>
              <a:buSzPts val="1200"/>
              <a:buNone/>
              <a:defRPr b="1" sz="1200"/>
            </a:lvl6pPr>
            <a:lvl7pPr indent="-228600" lvl="6" marL="3200400" algn="l">
              <a:spcBef>
                <a:spcPts val="300"/>
              </a:spcBef>
              <a:spcAft>
                <a:spcPts val="0"/>
              </a:spcAft>
              <a:buSzPts val="1200"/>
              <a:buNone/>
              <a:defRPr b="1" sz="1200"/>
            </a:lvl7pPr>
            <a:lvl8pPr indent="-228600" lvl="7" marL="3657600" algn="l">
              <a:spcBef>
                <a:spcPts val="300"/>
              </a:spcBef>
              <a:spcAft>
                <a:spcPts val="0"/>
              </a:spcAft>
              <a:buSzPts val="1200"/>
              <a:buNone/>
              <a:defRPr b="1" sz="1200"/>
            </a:lvl8pPr>
            <a:lvl9pPr indent="-228600" lvl="8" marL="4114800" algn="l">
              <a:spcBef>
                <a:spcPts val="300"/>
              </a:spcBef>
              <a:spcAft>
                <a:spcPts val="0"/>
              </a:spcAft>
              <a:buSzPts val="1200"/>
              <a:buNone/>
              <a:defRPr b="1" sz="1200"/>
            </a:lvl9pPr>
          </a:lstStyle>
          <a:p/>
        </p:txBody>
      </p:sp>
      <p:sp>
        <p:nvSpPr>
          <p:cNvPr id="92" name="Google Shape;92;p19"/>
          <p:cNvSpPr txBox="1"/>
          <p:nvPr>
            <p:ph idx="2" type="body"/>
          </p:nvPr>
        </p:nvSpPr>
        <p:spPr>
          <a:xfrm>
            <a:off x="457200" y="1631156"/>
            <a:ext cx="4040188" cy="2963466"/>
          </a:xfrm>
          <a:prstGeom prst="rect">
            <a:avLst/>
          </a:prstGeom>
          <a:noFill/>
          <a:ln>
            <a:noFill/>
          </a:ln>
        </p:spPr>
        <p:txBody>
          <a:bodyPr anchorCtr="0" anchor="t" bIns="34275" lIns="68575" spcFirstLastPara="1" rIns="68575" wrap="square" tIns="34275">
            <a:noAutofit/>
          </a:bodyPr>
          <a:lstStyle>
            <a:lvl1pPr indent="-342900" lvl="0" marL="457200" algn="l">
              <a:spcBef>
                <a:spcPts val="400"/>
              </a:spcBef>
              <a:spcAft>
                <a:spcPts val="0"/>
              </a:spcAft>
              <a:buSzPts val="1800"/>
              <a:buChar char="□"/>
              <a:defRPr sz="1800"/>
            </a:lvl1pPr>
            <a:lvl2pPr indent="-323850" lvl="1" marL="914400" algn="l">
              <a:spcBef>
                <a:spcPts val="300"/>
              </a:spcBef>
              <a:spcAft>
                <a:spcPts val="0"/>
              </a:spcAft>
              <a:buSzPts val="1500"/>
              <a:buChar char="■"/>
              <a:defRPr sz="1500"/>
            </a:lvl2pPr>
            <a:lvl3pPr indent="-317500" lvl="2" marL="1371600" algn="l">
              <a:spcBef>
                <a:spcPts val="300"/>
              </a:spcBef>
              <a:spcAft>
                <a:spcPts val="0"/>
              </a:spcAft>
              <a:buSzPts val="1400"/>
              <a:buChar char="□"/>
              <a:defRPr sz="1400"/>
            </a:lvl3pPr>
            <a:lvl4pPr indent="-304800" lvl="3" marL="1828800" algn="l">
              <a:spcBef>
                <a:spcPts val="200"/>
              </a:spcBef>
              <a:spcAft>
                <a:spcPts val="0"/>
              </a:spcAft>
              <a:buSzPts val="1200"/>
              <a:buChar char="■"/>
              <a:defRPr sz="1200"/>
            </a:lvl4pPr>
            <a:lvl5pPr indent="-304800" lvl="4" marL="2286000" algn="l">
              <a:spcBef>
                <a:spcPts val="300"/>
              </a:spcBef>
              <a:spcAft>
                <a:spcPts val="0"/>
              </a:spcAft>
              <a:buSzPts val="1200"/>
              <a:buChar char="▪"/>
              <a:defRPr sz="1200"/>
            </a:lvl5pPr>
            <a:lvl6pPr indent="-304800" lvl="5" marL="2743200" algn="l">
              <a:spcBef>
                <a:spcPts val="300"/>
              </a:spcBef>
              <a:spcAft>
                <a:spcPts val="0"/>
              </a:spcAft>
              <a:buSzPts val="1200"/>
              <a:buChar char="▪"/>
              <a:defRPr sz="1200"/>
            </a:lvl6pPr>
            <a:lvl7pPr indent="-304800" lvl="6" marL="3200400" algn="l">
              <a:spcBef>
                <a:spcPts val="300"/>
              </a:spcBef>
              <a:spcAft>
                <a:spcPts val="0"/>
              </a:spcAft>
              <a:buSzPts val="1200"/>
              <a:buChar char="▪"/>
              <a:defRPr sz="1200"/>
            </a:lvl7pPr>
            <a:lvl8pPr indent="-304800" lvl="7" marL="3657600" algn="l">
              <a:spcBef>
                <a:spcPts val="300"/>
              </a:spcBef>
              <a:spcAft>
                <a:spcPts val="0"/>
              </a:spcAft>
              <a:buSzPts val="1200"/>
              <a:buChar char="▪"/>
              <a:defRPr sz="1200"/>
            </a:lvl8pPr>
            <a:lvl9pPr indent="-304800" lvl="8" marL="4114800" algn="l">
              <a:spcBef>
                <a:spcPts val="300"/>
              </a:spcBef>
              <a:spcAft>
                <a:spcPts val="0"/>
              </a:spcAft>
              <a:buSzPts val="1200"/>
              <a:buChar char="▪"/>
              <a:defRPr sz="1200"/>
            </a:lvl9pPr>
          </a:lstStyle>
          <a:p/>
        </p:txBody>
      </p:sp>
      <p:sp>
        <p:nvSpPr>
          <p:cNvPr id="93" name="Google Shape;93;p19"/>
          <p:cNvSpPr txBox="1"/>
          <p:nvPr>
            <p:ph idx="3" type="body"/>
          </p:nvPr>
        </p:nvSpPr>
        <p:spPr>
          <a:xfrm>
            <a:off x="4645026" y="1151335"/>
            <a:ext cx="4041775" cy="479822"/>
          </a:xfrm>
          <a:prstGeom prst="rect">
            <a:avLst/>
          </a:prstGeom>
          <a:noFill/>
          <a:ln>
            <a:noFill/>
          </a:ln>
        </p:spPr>
        <p:txBody>
          <a:bodyPr anchorCtr="0" anchor="b" bIns="34275" lIns="68575" spcFirstLastPara="1" rIns="68575" wrap="square" tIns="34275">
            <a:noAutofit/>
          </a:bodyPr>
          <a:lstStyle>
            <a:lvl1pPr indent="-228600" lvl="0" marL="457200" algn="l">
              <a:spcBef>
                <a:spcPts val="400"/>
              </a:spcBef>
              <a:spcAft>
                <a:spcPts val="0"/>
              </a:spcAft>
              <a:buSzPts val="1800"/>
              <a:buNone/>
              <a:defRPr b="1" sz="1800"/>
            </a:lvl1pPr>
            <a:lvl2pPr indent="-228600" lvl="1" marL="914400" algn="l">
              <a:spcBef>
                <a:spcPts val="300"/>
              </a:spcBef>
              <a:spcAft>
                <a:spcPts val="0"/>
              </a:spcAft>
              <a:buSzPts val="1500"/>
              <a:buNone/>
              <a:defRPr b="1" sz="1500"/>
            </a:lvl2pPr>
            <a:lvl3pPr indent="-228600" lvl="2" marL="1371600" algn="l">
              <a:spcBef>
                <a:spcPts val="300"/>
              </a:spcBef>
              <a:spcAft>
                <a:spcPts val="0"/>
              </a:spcAft>
              <a:buSzPts val="1400"/>
              <a:buNone/>
              <a:defRPr b="1" sz="1400"/>
            </a:lvl3pPr>
            <a:lvl4pPr indent="-228600" lvl="3" marL="1828800" algn="l">
              <a:spcBef>
                <a:spcPts val="200"/>
              </a:spcBef>
              <a:spcAft>
                <a:spcPts val="0"/>
              </a:spcAft>
              <a:buSzPts val="1200"/>
              <a:buNone/>
              <a:defRPr b="1" sz="1200"/>
            </a:lvl4pPr>
            <a:lvl5pPr indent="-228600" lvl="4" marL="2286000" algn="l">
              <a:spcBef>
                <a:spcPts val="300"/>
              </a:spcBef>
              <a:spcAft>
                <a:spcPts val="0"/>
              </a:spcAft>
              <a:buSzPts val="1200"/>
              <a:buNone/>
              <a:defRPr b="1" sz="1200"/>
            </a:lvl5pPr>
            <a:lvl6pPr indent="-228600" lvl="5" marL="2743200" algn="l">
              <a:spcBef>
                <a:spcPts val="300"/>
              </a:spcBef>
              <a:spcAft>
                <a:spcPts val="0"/>
              </a:spcAft>
              <a:buSzPts val="1200"/>
              <a:buNone/>
              <a:defRPr b="1" sz="1200"/>
            </a:lvl6pPr>
            <a:lvl7pPr indent="-228600" lvl="6" marL="3200400" algn="l">
              <a:spcBef>
                <a:spcPts val="300"/>
              </a:spcBef>
              <a:spcAft>
                <a:spcPts val="0"/>
              </a:spcAft>
              <a:buSzPts val="1200"/>
              <a:buNone/>
              <a:defRPr b="1" sz="1200"/>
            </a:lvl7pPr>
            <a:lvl8pPr indent="-228600" lvl="7" marL="3657600" algn="l">
              <a:spcBef>
                <a:spcPts val="300"/>
              </a:spcBef>
              <a:spcAft>
                <a:spcPts val="0"/>
              </a:spcAft>
              <a:buSzPts val="1200"/>
              <a:buNone/>
              <a:defRPr b="1" sz="1200"/>
            </a:lvl8pPr>
            <a:lvl9pPr indent="-228600" lvl="8" marL="4114800" algn="l">
              <a:spcBef>
                <a:spcPts val="300"/>
              </a:spcBef>
              <a:spcAft>
                <a:spcPts val="0"/>
              </a:spcAft>
              <a:buSzPts val="1200"/>
              <a:buNone/>
              <a:defRPr b="1" sz="1200"/>
            </a:lvl9pPr>
          </a:lstStyle>
          <a:p/>
        </p:txBody>
      </p:sp>
      <p:sp>
        <p:nvSpPr>
          <p:cNvPr id="94" name="Google Shape;94;p19"/>
          <p:cNvSpPr txBox="1"/>
          <p:nvPr>
            <p:ph idx="4" type="body"/>
          </p:nvPr>
        </p:nvSpPr>
        <p:spPr>
          <a:xfrm>
            <a:off x="4645026" y="1631156"/>
            <a:ext cx="4041775" cy="2963466"/>
          </a:xfrm>
          <a:prstGeom prst="rect">
            <a:avLst/>
          </a:prstGeom>
          <a:noFill/>
          <a:ln>
            <a:noFill/>
          </a:ln>
        </p:spPr>
        <p:txBody>
          <a:bodyPr anchorCtr="0" anchor="t" bIns="34275" lIns="68575" spcFirstLastPara="1" rIns="68575" wrap="square" tIns="34275">
            <a:noAutofit/>
          </a:bodyPr>
          <a:lstStyle>
            <a:lvl1pPr indent="-342900" lvl="0" marL="457200" algn="l">
              <a:spcBef>
                <a:spcPts val="400"/>
              </a:spcBef>
              <a:spcAft>
                <a:spcPts val="0"/>
              </a:spcAft>
              <a:buSzPts val="1800"/>
              <a:buChar char="□"/>
              <a:defRPr sz="1800"/>
            </a:lvl1pPr>
            <a:lvl2pPr indent="-323850" lvl="1" marL="914400" algn="l">
              <a:spcBef>
                <a:spcPts val="300"/>
              </a:spcBef>
              <a:spcAft>
                <a:spcPts val="0"/>
              </a:spcAft>
              <a:buSzPts val="1500"/>
              <a:buChar char="■"/>
              <a:defRPr sz="1500"/>
            </a:lvl2pPr>
            <a:lvl3pPr indent="-317500" lvl="2" marL="1371600" algn="l">
              <a:spcBef>
                <a:spcPts val="300"/>
              </a:spcBef>
              <a:spcAft>
                <a:spcPts val="0"/>
              </a:spcAft>
              <a:buSzPts val="1400"/>
              <a:buChar char="□"/>
              <a:defRPr sz="1400"/>
            </a:lvl3pPr>
            <a:lvl4pPr indent="-304800" lvl="3" marL="1828800" algn="l">
              <a:spcBef>
                <a:spcPts val="200"/>
              </a:spcBef>
              <a:spcAft>
                <a:spcPts val="0"/>
              </a:spcAft>
              <a:buSzPts val="1200"/>
              <a:buChar char="■"/>
              <a:defRPr sz="1200"/>
            </a:lvl4pPr>
            <a:lvl5pPr indent="-304800" lvl="4" marL="2286000" algn="l">
              <a:spcBef>
                <a:spcPts val="300"/>
              </a:spcBef>
              <a:spcAft>
                <a:spcPts val="0"/>
              </a:spcAft>
              <a:buSzPts val="1200"/>
              <a:buChar char="▪"/>
              <a:defRPr sz="1200"/>
            </a:lvl5pPr>
            <a:lvl6pPr indent="-304800" lvl="5" marL="2743200" algn="l">
              <a:spcBef>
                <a:spcPts val="300"/>
              </a:spcBef>
              <a:spcAft>
                <a:spcPts val="0"/>
              </a:spcAft>
              <a:buSzPts val="1200"/>
              <a:buChar char="▪"/>
              <a:defRPr sz="1200"/>
            </a:lvl6pPr>
            <a:lvl7pPr indent="-304800" lvl="6" marL="3200400" algn="l">
              <a:spcBef>
                <a:spcPts val="300"/>
              </a:spcBef>
              <a:spcAft>
                <a:spcPts val="0"/>
              </a:spcAft>
              <a:buSzPts val="1200"/>
              <a:buChar char="▪"/>
              <a:defRPr sz="1200"/>
            </a:lvl7pPr>
            <a:lvl8pPr indent="-304800" lvl="7" marL="3657600" algn="l">
              <a:spcBef>
                <a:spcPts val="300"/>
              </a:spcBef>
              <a:spcAft>
                <a:spcPts val="0"/>
              </a:spcAft>
              <a:buSzPts val="1200"/>
              <a:buChar char="▪"/>
              <a:defRPr sz="1200"/>
            </a:lvl8pPr>
            <a:lvl9pPr indent="-304800" lvl="8" marL="4114800" algn="l">
              <a:spcBef>
                <a:spcPts val="300"/>
              </a:spcBef>
              <a:spcAft>
                <a:spcPts val="0"/>
              </a:spcAft>
              <a:buSzPts val="1200"/>
              <a:buChar char="▪"/>
              <a:defRPr sz="1200"/>
            </a:lvl9pPr>
          </a:lstStyle>
          <a:p/>
        </p:txBody>
      </p:sp>
      <p:sp>
        <p:nvSpPr>
          <p:cNvPr id="95" name="Google Shape;95;p19"/>
          <p:cNvSpPr txBox="1"/>
          <p:nvPr>
            <p:ph idx="10" type="dt"/>
          </p:nvPr>
        </p:nvSpPr>
        <p:spPr>
          <a:xfrm>
            <a:off x="609600" y="4683919"/>
            <a:ext cx="1981200" cy="35718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6" name="Google Shape;96;p19"/>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19"/>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lvl1pPr indent="0" lvl="0" marL="0" marR="0" algn="r">
              <a:spcBef>
                <a:spcPts val="0"/>
              </a:spcBef>
              <a:buNone/>
              <a:defRPr sz="900">
                <a:solidFill>
                  <a:schemeClr val="dk1"/>
                </a:solidFill>
                <a:latin typeface="Verdana"/>
                <a:ea typeface="Verdana"/>
                <a:cs typeface="Verdana"/>
                <a:sym typeface="Verdana"/>
              </a:defRPr>
            </a:lvl1pPr>
            <a:lvl2pPr indent="0" lvl="1" marL="0" marR="0" algn="r">
              <a:spcBef>
                <a:spcPts val="0"/>
              </a:spcBef>
              <a:buNone/>
              <a:defRPr sz="900">
                <a:solidFill>
                  <a:schemeClr val="dk1"/>
                </a:solidFill>
                <a:latin typeface="Verdana"/>
                <a:ea typeface="Verdana"/>
                <a:cs typeface="Verdana"/>
                <a:sym typeface="Verdana"/>
              </a:defRPr>
            </a:lvl2pPr>
            <a:lvl3pPr indent="0" lvl="2" marL="0" marR="0" algn="r">
              <a:spcBef>
                <a:spcPts val="0"/>
              </a:spcBef>
              <a:buNone/>
              <a:defRPr sz="900">
                <a:solidFill>
                  <a:schemeClr val="dk1"/>
                </a:solidFill>
                <a:latin typeface="Verdana"/>
                <a:ea typeface="Verdana"/>
                <a:cs typeface="Verdana"/>
                <a:sym typeface="Verdana"/>
              </a:defRPr>
            </a:lvl3pPr>
            <a:lvl4pPr indent="0" lvl="3" marL="0" marR="0" algn="r">
              <a:spcBef>
                <a:spcPts val="0"/>
              </a:spcBef>
              <a:buNone/>
              <a:defRPr sz="900">
                <a:solidFill>
                  <a:schemeClr val="dk1"/>
                </a:solidFill>
                <a:latin typeface="Verdana"/>
                <a:ea typeface="Verdana"/>
                <a:cs typeface="Verdana"/>
                <a:sym typeface="Verdana"/>
              </a:defRPr>
            </a:lvl4pPr>
            <a:lvl5pPr indent="0" lvl="4" marL="0" marR="0" algn="r">
              <a:spcBef>
                <a:spcPts val="0"/>
              </a:spcBef>
              <a:buNone/>
              <a:defRPr sz="900">
                <a:solidFill>
                  <a:schemeClr val="dk1"/>
                </a:solidFill>
                <a:latin typeface="Verdana"/>
                <a:ea typeface="Verdana"/>
                <a:cs typeface="Verdana"/>
                <a:sym typeface="Verdana"/>
              </a:defRPr>
            </a:lvl5pPr>
            <a:lvl6pPr indent="0" lvl="5" marL="0" marR="0" algn="r">
              <a:spcBef>
                <a:spcPts val="0"/>
              </a:spcBef>
              <a:buNone/>
              <a:defRPr sz="900">
                <a:solidFill>
                  <a:schemeClr val="dk1"/>
                </a:solidFill>
                <a:latin typeface="Verdana"/>
                <a:ea typeface="Verdana"/>
                <a:cs typeface="Verdana"/>
                <a:sym typeface="Verdana"/>
              </a:defRPr>
            </a:lvl6pPr>
            <a:lvl7pPr indent="0" lvl="6" marL="0" marR="0" algn="r">
              <a:spcBef>
                <a:spcPts val="0"/>
              </a:spcBef>
              <a:buNone/>
              <a:defRPr sz="900">
                <a:solidFill>
                  <a:schemeClr val="dk1"/>
                </a:solidFill>
                <a:latin typeface="Verdana"/>
                <a:ea typeface="Verdana"/>
                <a:cs typeface="Verdana"/>
                <a:sym typeface="Verdana"/>
              </a:defRPr>
            </a:lvl7pPr>
            <a:lvl8pPr indent="0" lvl="7" marL="0" marR="0" algn="r">
              <a:spcBef>
                <a:spcPts val="0"/>
              </a:spcBef>
              <a:buNone/>
              <a:defRPr sz="900">
                <a:solidFill>
                  <a:schemeClr val="dk1"/>
                </a:solidFill>
                <a:latin typeface="Verdana"/>
                <a:ea typeface="Verdana"/>
                <a:cs typeface="Verdana"/>
                <a:sym typeface="Verdana"/>
              </a:defRPr>
            </a:lvl8pPr>
            <a:lvl9pPr indent="0" lvl="8" marL="0" marR="0" algn="r">
              <a:spcBef>
                <a:spcPts val="0"/>
              </a:spcBef>
              <a:buNone/>
              <a:defRPr sz="9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0"/>
          <p:cNvSpPr txBox="1"/>
          <p:nvPr>
            <p:ph idx="10" type="dt"/>
          </p:nvPr>
        </p:nvSpPr>
        <p:spPr>
          <a:xfrm>
            <a:off x="609600" y="4683919"/>
            <a:ext cx="1981200" cy="35718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20"/>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20"/>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lvl1pPr indent="0" lvl="0" marL="0" marR="0" algn="r">
              <a:spcBef>
                <a:spcPts val="0"/>
              </a:spcBef>
              <a:buNone/>
              <a:defRPr sz="900">
                <a:solidFill>
                  <a:schemeClr val="dk1"/>
                </a:solidFill>
                <a:latin typeface="Verdana"/>
                <a:ea typeface="Verdana"/>
                <a:cs typeface="Verdana"/>
                <a:sym typeface="Verdana"/>
              </a:defRPr>
            </a:lvl1pPr>
            <a:lvl2pPr indent="0" lvl="1" marL="0" marR="0" algn="r">
              <a:spcBef>
                <a:spcPts val="0"/>
              </a:spcBef>
              <a:buNone/>
              <a:defRPr sz="900">
                <a:solidFill>
                  <a:schemeClr val="dk1"/>
                </a:solidFill>
                <a:latin typeface="Verdana"/>
                <a:ea typeface="Verdana"/>
                <a:cs typeface="Verdana"/>
                <a:sym typeface="Verdana"/>
              </a:defRPr>
            </a:lvl2pPr>
            <a:lvl3pPr indent="0" lvl="2" marL="0" marR="0" algn="r">
              <a:spcBef>
                <a:spcPts val="0"/>
              </a:spcBef>
              <a:buNone/>
              <a:defRPr sz="900">
                <a:solidFill>
                  <a:schemeClr val="dk1"/>
                </a:solidFill>
                <a:latin typeface="Verdana"/>
                <a:ea typeface="Verdana"/>
                <a:cs typeface="Verdana"/>
                <a:sym typeface="Verdana"/>
              </a:defRPr>
            </a:lvl3pPr>
            <a:lvl4pPr indent="0" lvl="3" marL="0" marR="0" algn="r">
              <a:spcBef>
                <a:spcPts val="0"/>
              </a:spcBef>
              <a:buNone/>
              <a:defRPr sz="900">
                <a:solidFill>
                  <a:schemeClr val="dk1"/>
                </a:solidFill>
                <a:latin typeface="Verdana"/>
                <a:ea typeface="Verdana"/>
                <a:cs typeface="Verdana"/>
                <a:sym typeface="Verdana"/>
              </a:defRPr>
            </a:lvl4pPr>
            <a:lvl5pPr indent="0" lvl="4" marL="0" marR="0" algn="r">
              <a:spcBef>
                <a:spcPts val="0"/>
              </a:spcBef>
              <a:buNone/>
              <a:defRPr sz="900">
                <a:solidFill>
                  <a:schemeClr val="dk1"/>
                </a:solidFill>
                <a:latin typeface="Verdana"/>
                <a:ea typeface="Verdana"/>
                <a:cs typeface="Verdana"/>
                <a:sym typeface="Verdana"/>
              </a:defRPr>
            </a:lvl5pPr>
            <a:lvl6pPr indent="0" lvl="5" marL="0" marR="0" algn="r">
              <a:spcBef>
                <a:spcPts val="0"/>
              </a:spcBef>
              <a:buNone/>
              <a:defRPr sz="900">
                <a:solidFill>
                  <a:schemeClr val="dk1"/>
                </a:solidFill>
                <a:latin typeface="Verdana"/>
                <a:ea typeface="Verdana"/>
                <a:cs typeface="Verdana"/>
                <a:sym typeface="Verdana"/>
              </a:defRPr>
            </a:lvl6pPr>
            <a:lvl7pPr indent="0" lvl="6" marL="0" marR="0" algn="r">
              <a:spcBef>
                <a:spcPts val="0"/>
              </a:spcBef>
              <a:buNone/>
              <a:defRPr sz="900">
                <a:solidFill>
                  <a:schemeClr val="dk1"/>
                </a:solidFill>
                <a:latin typeface="Verdana"/>
                <a:ea typeface="Verdana"/>
                <a:cs typeface="Verdana"/>
                <a:sym typeface="Verdana"/>
              </a:defRPr>
            </a:lvl7pPr>
            <a:lvl8pPr indent="0" lvl="7" marL="0" marR="0" algn="r">
              <a:spcBef>
                <a:spcPts val="0"/>
              </a:spcBef>
              <a:buNone/>
              <a:defRPr sz="900">
                <a:solidFill>
                  <a:schemeClr val="dk1"/>
                </a:solidFill>
                <a:latin typeface="Verdana"/>
                <a:ea typeface="Verdana"/>
                <a:cs typeface="Verdana"/>
                <a:sym typeface="Verdana"/>
              </a:defRPr>
            </a:lvl8pPr>
            <a:lvl9pPr indent="0" lvl="8" marL="0" marR="0" algn="r">
              <a:spcBef>
                <a:spcPts val="0"/>
              </a:spcBef>
              <a:buNone/>
              <a:defRPr sz="9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2" name="Shape 102"/>
        <p:cNvGrpSpPr/>
        <p:nvPr/>
      </p:nvGrpSpPr>
      <p:grpSpPr>
        <a:xfrm>
          <a:off x="0" y="0"/>
          <a:ext cx="0" cy="0"/>
          <a:chOff x="0" y="0"/>
          <a:chExt cx="0" cy="0"/>
        </a:xfrm>
      </p:grpSpPr>
      <p:sp>
        <p:nvSpPr>
          <p:cNvPr id="103" name="Google Shape;103;p21"/>
          <p:cNvSpPr txBox="1"/>
          <p:nvPr>
            <p:ph type="title"/>
          </p:nvPr>
        </p:nvSpPr>
        <p:spPr>
          <a:xfrm>
            <a:off x="457201" y="204788"/>
            <a:ext cx="3008313" cy="871538"/>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b="1" sz="15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 type="body"/>
          </p:nvPr>
        </p:nvSpPr>
        <p:spPr>
          <a:xfrm>
            <a:off x="3575050" y="204788"/>
            <a:ext cx="5111750" cy="4389835"/>
          </a:xfrm>
          <a:prstGeom prst="rect">
            <a:avLst/>
          </a:prstGeom>
          <a:noFill/>
          <a:ln>
            <a:noFill/>
          </a:ln>
        </p:spPr>
        <p:txBody>
          <a:bodyPr anchorCtr="0" anchor="t" bIns="34275" lIns="68575" spcFirstLastPara="1" rIns="68575" wrap="square" tIns="34275">
            <a:noAutofit/>
          </a:bodyPr>
          <a:lstStyle>
            <a:lvl1pPr indent="-381000" lvl="0" marL="457200" algn="l">
              <a:spcBef>
                <a:spcPts val="500"/>
              </a:spcBef>
              <a:spcAft>
                <a:spcPts val="0"/>
              </a:spcAft>
              <a:buSzPts val="2400"/>
              <a:buChar char="□"/>
              <a:defRPr sz="2400"/>
            </a:lvl1pPr>
            <a:lvl2pPr indent="-361950" lvl="1" marL="914400" algn="l">
              <a:spcBef>
                <a:spcPts val="400"/>
              </a:spcBef>
              <a:spcAft>
                <a:spcPts val="0"/>
              </a:spcAft>
              <a:buSzPts val="2100"/>
              <a:buChar char="■"/>
              <a:defRPr sz="2100"/>
            </a:lvl2pPr>
            <a:lvl3pPr indent="-342900" lvl="2" marL="1371600" algn="l">
              <a:spcBef>
                <a:spcPts val="400"/>
              </a:spcBef>
              <a:spcAft>
                <a:spcPts val="0"/>
              </a:spcAft>
              <a:buSzPts val="1800"/>
              <a:buChar char="□"/>
              <a:defRPr sz="1800"/>
            </a:lvl3pPr>
            <a:lvl4pPr indent="-323850" lvl="3" marL="1828800" algn="l">
              <a:spcBef>
                <a:spcPts val="300"/>
              </a:spcBef>
              <a:spcAft>
                <a:spcPts val="0"/>
              </a:spcAft>
              <a:buSzPts val="1500"/>
              <a:buChar char="■"/>
              <a:defRPr sz="1500"/>
            </a:lvl4pPr>
            <a:lvl5pPr indent="-323850" lvl="4" marL="2286000" algn="l">
              <a:spcBef>
                <a:spcPts val="400"/>
              </a:spcBef>
              <a:spcAft>
                <a:spcPts val="0"/>
              </a:spcAft>
              <a:buSzPts val="1500"/>
              <a:buChar char="▪"/>
              <a:defRPr sz="1500"/>
            </a:lvl5pPr>
            <a:lvl6pPr indent="-323850" lvl="5" marL="2743200" algn="l">
              <a:spcBef>
                <a:spcPts val="400"/>
              </a:spcBef>
              <a:spcAft>
                <a:spcPts val="0"/>
              </a:spcAft>
              <a:buSzPts val="1500"/>
              <a:buChar char="▪"/>
              <a:defRPr sz="1500"/>
            </a:lvl6pPr>
            <a:lvl7pPr indent="-323850" lvl="6" marL="3200400" algn="l">
              <a:spcBef>
                <a:spcPts val="400"/>
              </a:spcBef>
              <a:spcAft>
                <a:spcPts val="0"/>
              </a:spcAft>
              <a:buSzPts val="1500"/>
              <a:buChar char="▪"/>
              <a:defRPr sz="1500"/>
            </a:lvl7pPr>
            <a:lvl8pPr indent="-323850" lvl="7" marL="3657600" algn="l">
              <a:spcBef>
                <a:spcPts val="400"/>
              </a:spcBef>
              <a:spcAft>
                <a:spcPts val="0"/>
              </a:spcAft>
              <a:buSzPts val="1500"/>
              <a:buChar char="▪"/>
              <a:defRPr sz="1500"/>
            </a:lvl8pPr>
            <a:lvl9pPr indent="-323850" lvl="8" marL="4114800" algn="l">
              <a:spcBef>
                <a:spcPts val="400"/>
              </a:spcBef>
              <a:spcAft>
                <a:spcPts val="0"/>
              </a:spcAft>
              <a:buSzPts val="1500"/>
              <a:buChar char="▪"/>
              <a:defRPr sz="1500"/>
            </a:lvl9pPr>
          </a:lstStyle>
          <a:p/>
        </p:txBody>
      </p:sp>
      <p:sp>
        <p:nvSpPr>
          <p:cNvPr id="105" name="Google Shape;105;p21"/>
          <p:cNvSpPr txBox="1"/>
          <p:nvPr>
            <p:ph idx="2" type="body"/>
          </p:nvPr>
        </p:nvSpPr>
        <p:spPr>
          <a:xfrm>
            <a:off x="457201" y="1076326"/>
            <a:ext cx="3008313" cy="3518297"/>
          </a:xfrm>
          <a:prstGeom prst="rect">
            <a:avLst/>
          </a:prstGeom>
          <a:noFill/>
          <a:ln>
            <a:noFill/>
          </a:ln>
        </p:spPr>
        <p:txBody>
          <a:bodyPr anchorCtr="0" anchor="t" bIns="34275" lIns="68575" spcFirstLastPara="1" rIns="68575" wrap="square" tIns="34275">
            <a:noAutofit/>
          </a:bodyPr>
          <a:lstStyle>
            <a:lvl1pPr indent="-228600" lvl="0" marL="457200" algn="l">
              <a:spcBef>
                <a:spcPts val="200"/>
              </a:spcBef>
              <a:spcAft>
                <a:spcPts val="0"/>
              </a:spcAft>
              <a:buSzPts val="1100"/>
              <a:buNone/>
              <a:defRPr sz="1100"/>
            </a:lvl1pPr>
            <a:lvl2pPr indent="-228600" lvl="1" marL="914400" algn="l">
              <a:spcBef>
                <a:spcPts val="200"/>
              </a:spcBef>
              <a:spcAft>
                <a:spcPts val="0"/>
              </a:spcAft>
              <a:buSzPts val="900"/>
              <a:buNone/>
              <a:defRPr sz="900"/>
            </a:lvl2pPr>
            <a:lvl3pPr indent="-228600" lvl="2" marL="1371600" algn="l">
              <a:spcBef>
                <a:spcPts val="200"/>
              </a:spcBef>
              <a:spcAft>
                <a:spcPts val="0"/>
              </a:spcAft>
              <a:buSzPts val="800"/>
              <a:buNone/>
              <a:defRPr sz="800"/>
            </a:lvl3pPr>
            <a:lvl4pPr indent="-228600" lvl="3" marL="1828800" algn="l">
              <a:spcBef>
                <a:spcPts val="100"/>
              </a:spcBef>
              <a:spcAft>
                <a:spcPts val="0"/>
              </a:spcAft>
              <a:buSzPts val="700"/>
              <a:buNone/>
              <a:defRPr sz="700"/>
            </a:lvl4pPr>
            <a:lvl5pPr indent="-228600" lvl="4" marL="2286000" algn="l">
              <a:spcBef>
                <a:spcPts val="200"/>
              </a:spcBef>
              <a:spcAft>
                <a:spcPts val="0"/>
              </a:spcAft>
              <a:buSzPts val="700"/>
              <a:buNone/>
              <a:defRPr sz="700"/>
            </a:lvl5pPr>
            <a:lvl6pPr indent="-228600" lvl="5" marL="2743200" algn="l">
              <a:spcBef>
                <a:spcPts val="200"/>
              </a:spcBef>
              <a:spcAft>
                <a:spcPts val="0"/>
              </a:spcAft>
              <a:buSzPts val="700"/>
              <a:buNone/>
              <a:defRPr sz="700"/>
            </a:lvl6pPr>
            <a:lvl7pPr indent="-228600" lvl="6" marL="3200400" algn="l">
              <a:spcBef>
                <a:spcPts val="200"/>
              </a:spcBef>
              <a:spcAft>
                <a:spcPts val="0"/>
              </a:spcAft>
              <a:buSzPts val="700"/>
              <a:buNone/>
              <a:defRPr sz="700"/>
            </a:lvl7pPr>
            <a:lvl8pPr indent="-228600" lvl="7" marL="3657600" algn="l">
              <a:spcBef>
                <a:spcPts val="200"/>
              </a:spcBef>
              <a:spcAft>
                <a:spcPts val="0"/>
              </a:spcAft>
              <a:buSzPts val="700"/>
              <a:buNone/>
              <a:defRPr sz="700"/>
            </a:lvl8pPr>
            <a:lvl9pPr indent="-228600" lvl="8" marL="4114800" algn="l">
              <a:spcBef>
                <a:spcPts val="200"/>
              </a:spcBef>
              <a:spcAft>
                <a:spcPts val="0"/>
              </a:spcAft>
              <a:buSzPts val="700"/>
              <a:buNone/>
              <a:defRPr sz="700"/>
            </a:lvl9pPr>
          </a:lstStyle>
          <a:p/>
        </p:txBody>
      </p:sp>
      <p:sp>
        <p:nvSpPr>
          <p:cNvPr id="106" name="Google Shape;106;p21"/>
          <p:cNvSpPr txBox="1"/>
          <p:nvPr>
            <p:ph idx="10" type="dt"/>
          </p:nvPr>
        </p:nvSpPr>
        <p:spPr>
          <a:xfrm>
            <a:off x="609600" y="4683919"/>
            <a:ext cx="1981200" cy="35718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7" name="Google Shape;107;p21"/>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21"/>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lvl1pPr indent="0" lvl="0" marL="0" marR="0" algn="r">
              <a:spcBef>
                <a:spcPts val="0"/>
              </a:spcBef>
              <a:buNone/>
              <a:defRPr sz="900">
                <a:solidFill>
                  <a:schemeClr val="dk1"/>
                </a:solidFill>
                <a:latin typeface="Verdana"/>
                <a:ea typeface="Verdana"/>
                <a:cs typeface="Verdana"/>
                <a:sym typeface="Verdana"/>
              </a:defRPr>
            </a:lvl1pPr>
            <a:lvl2pPr indent="0" lvl="1" marL="0" marR="0" algn="r">
              <a:spcBef>
                <a:spcPts val="0"/>
              </a:spcBef>
              <a:buNone/>
              <a:defRPr sz="900">
                <a:solidFill>
                  <a:schemeClr val="dk1"/>
                </a:solidFill>
                <a:latin typeface="Verdana"/>
                <a:ea typeface="Verdana"/>
                <a:cs typeface="Verdana"/>
                <a:sym typeface="Verdana"/>
              </a:defRPr>
            </a:lvl2pPr>
            <a:lvl3pPr indent="0" lvl="2" marL="0" marR="0" algn="r">
              <a:spcBef>
                <a:spcPts val="0"/>
              </a:spcBef>
              <a:buNone/>
              <a:defRPr sz="900">
                <a:solidFill>
                  <a:schemeClr val="dk1"/>
                </a:solidFill>
                <a:latin typeface="Verdana"/>
                <a:ea typeface="Verdana"/>
                <a:cs typeface="Verdana"/>
                <a:sym typeface="Verdana"/>
              </a:defRPr>
            </a:lvl3pPr>
            <a:lvl4pPr indent="0" lvl="3" marL="0" marR="0" algn="r">
              <a:spcBef>
                <a:spcPts val="0"/>
              </a:spcBef>
              <a:buNone/>
              <a:defRPr sz="900">
                <a:solidFill>
                  <a:schemeClr val="dk1"/>
                </a:solidFill>
                <a:latin typeface="Verdana"/>
                <a:ea typeface="Verdana"/>
                <a:cs typeface="Verdana"/>
                <a:sym typeface="Verdana"/>
              </a:defRPr>
            </a:lvl4pPr>
            <a:lvl5pPr indent="0" lvl="4" marL="0" marR="0" algn="r">
              <a:spcBef>
                <a:spcPts val="0"/>
              </a:spcBef>
              <a:buNone/>
              <a:defRPr sz="900">
                <a:solidFill>
                  <a:schemeClr val="dk1"/>
                </a:solidFill>
                <a:latin typeface="Verdana"/>
                <a:ea typeface="Verdana"/>
                <a:cs typeface="Verdana"/>
                <a:sym typeface="Verdana"/>
              </a:defRPr>
            </a:lvl5pPr>
            <a:lvl6pPr indent="0" lvl="5" marL="0" marR="0" algn="r">
              <a:spcBef>
                <a:spcPts val="0"/>
              </a:spcBef>
              <a:buNone/>
              <a:defRPr sz="900">
                <a:solidFill>
                  <a:schemeClr val="dk1"/>
                </a:solidFill>
                <a:latin typeface="Verdana"/>
                <a:ea typeface="Verdana"/>
                <a:cs typeface="Verdana"/>
                <a:sym typeface="Verdana"/>
              </a:defRPr>
            </a:lvl6pPr>
            <a:lvl7pPr indent="0" lvl="6" marL="0" marR="0" algn="r">
              <a:spcBef>
                <a:spcPts val="0"/>
              </a:spcBef>
              <a:buNone/>
              <a:defRPr sz="900">
                <a:solidFill>
                  <a:schemeClr val="dk1"/>
                </a:solidFill>
                <a:latin typeface="Verdana"/>
                <a:ea typeface="Verdana"/>
                <a:cs typeface="Verdana"/>
                <a:sym typeface="Verdana"/>
              </a:defRPr>
            </a:lvl7pPr>
            <a:lvl8pPr indent="0" lvl="7" marL="0" marR="0" algn="r">
              <a:spcBef>
                <a:spcPts val="0"/>
              </a:spcBef>
              <a:buNone/>
              <a:defRPr sz="900">
                <a:solidFill>
                  <a:schemeClr val="dk1"/>
                </a:solidFill>
                <a:latin typeface="Verdana"/>
                <a:ea typeface="Verdana"/>
                <a:cs typeface="Verdana"/>
                <a:sym typeface="Verdana"/>
              </a:defRPr>
            </a:lvl8pPr>
            <a:lvl9pPr indent="0" lvl="8" marL="0" marR="0" algn="r">
              <a:spcBef>
                <a:spcPts val="0"/>
              </a:spcBef>
              <a:buNone/>
              <a:defRPr sz="9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9" name="Shape 109"/>
        <p:cNvGrpSpPr/>
        <p:nvPr/>
      </p:nvGrpSpPr>
      <p:grpSpPr>
        <a:xfrm>
          <a:off x="0" y="0"/>
          <a:ext cx="0" cy="0"/>
          <a:chOff x="0" y="0"/>
          <a:chExt cx="0" cy="0"/>
        </a:xfrm>
      </p:grpSpPr>
      <p:sp>
        <p:nvSpPr>
          <p:cNvPr id="110" name="Google Shape;110;p22"/>
          <p:cNvSpPr txBox="1"/>
          <p:nvPr>
            <p:ph type="title"/>
          </p:nvPr>
        </p:nvSpPr>
        <p:spPr>
          <a:xfrm>
            <a:off x="1792288" y="3600450"/>
            <a:ext cx="5486400" cy="425054"/>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b="1" sz="15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p:nvPr>
            <p:ph idx="2" type="pic"/>
          </p:nvPr>
        </p:nvSpPr>
        <p:spPr>
          <a:xfrm>
            <a:off x="1792288" y="459581"/>
            <a:ext cx="5486400" cy="3086100"/>
          </a:xfrm>
          <a:prstGeom prst="rect">
            <a:avLst/>
          </a:prstGeom>
          <a:noFill/>
          <a:ln>
            <a:noFill/>
          </a:ln>
        </p:spPr>
      </p:sp>
      <p:sp>
        <p:nvSpPr>
          <p:cNvPr id="112" name="Google Shape;112;p22"/>
          <p:cNvSpPr txBox="1"/>
          <p:nvPr>
            <p:ph idx="1" type="body"/>
          </p:nvPr>
        </p:nvSpPr>
        <p:spPr>
          <a:xfrm>
            <a:off x="1792288" y="4025503"/>
            <a:ext cx="5486400" cy="603647"/>
          </a:xfrm>
          <a:prstGeom prst="rect">
            <a:avLst/>
          </a:prstGeom>
          <a:noFill/>
          <a:ln>
            <a:noFill/>
          </a:ln>
        </p:spPr>
        <p:txBody>
          <a:bodyPr anchorCtr="0" anchor="t" bIns="34275" lIns="68575" spcFirstLastPara="1" rIns="68575" wrap="square" tIns="34275">
            <a:noAutofit/>
          </a:bodyPr>
          <a:lstStyle>
            <a:lvl1pPr indent="-228600" lvl="0" marL="457200" algn="l">
              <a:spcBef>
                <a:spcPts val="200"/>
              </a:spcBef>
              <a:spcAft>
                <a:spcPts val="0"/>
              </a:spcAft>
              <a:buSzPts val="1100"/>
              <a:buNone/>
              <a:defRPr sz="1100"/>
            </a:lvl1pPr>
            <a:lvl2pPr indent="-228600" lvl="1" marL="914400" algn="l">
              <a:spcBef>
                <a:spcPts val="200"/>
              </a:spcBef>
              <a:spcAft>
                <a:spcPts val="0"/>
              </a:spcAft>
              <a:buSzPts val="900"/>
              <a:buNone/>
              <a:defRPr sz="900"/>
            </a:lvl2pPr>
            <a:lvl3pPr indent="-228600" lvl="2" marL="1371600" algn="l">
              <a:spcBef>
                <a:spcPts val="200"/>
              </a:spcBef>
              <a:spcAft>
                <a:spcPts val="0"/>
              </a:spcAft>
              <a:buSzPts val="800"/>
              <a:buNone/>
              <a:defRPr sz="800"/>
            </a:lvl3pPr>
            <a:lvl4pPr indent="-228600" lvl="3" marL="1828800" algn="l">
              <a:spcBef>
                <a:spcPts val="100"/>
              </a:spcBef>
              <a:spcAft>
                <a:spcPts val="0"/>
              </a:spcAft>
              <a:buSzPts val="700"/>
              <a:buNone/>
              <a:defRPr sz="700"/>
            </a:lvl4pPr>
            <a:lvl5pPr indent="-228600" lvl="4" marL="2286000" algn="l">
              <a:spcBef>
                <a:spcPts val="200"/>
              </a:spcBef>
              <a:spcAft>
                <a:spcPts val="0"/>
              </a:spcAft>
              <a:buSzPts val="700"/>
              <a:buNone/>
              <a:defRPr sz="700"/>
            </a:lvl5pPr>
            <a:lvl6pPr indent="-228600" lvl="5" marL="2743200" algn="l">
              <a:spcBef>
                <a:spcPts val="200"/>
              </a:spcBef>
              <a:spcAft>
                <a:spcPts val="0"/>
              </a:spcAft>
              <a:buSzPts val="700"/>
              <a:buNone/>
              <a:defRPr sz="700"/>
            </a:lvl6pPr>
            <a:lvl7pPr indent="-228600" lvl="6" marL="3200400" algn="l">
              <a:spcBef>
                <a:spcPts val="200"/>
              </a:spcBef>
              <a:spcAft>
                <a:spcPts val="0"/>
              </a:spcAft>
              <a:buSzPts val="700"/>
              <a:buNone/>
              <a:defRPr sz="700"/>
            </a:lvl7pPr>
            <a:lvl8pPr indent="-228600" lvl="7" marL="3657600" algn="l">
              <a:spcBef>
                <a:spcPts val="200"/>
              </a:spcBef>
              <a:spcAft>
                <a:spcPts val="0"/>
              </a:spcAft>
              <a:buSzPts val="700"/>
              <a:buNone/>
              <a:defRPr sz="700"/>
            </a:lvl8pPr>
            <a:lvl9pPr indent="-228600" lvl="8" marL="4114800" algn="l">
              <a:spcBef>
                <a:spcPts val="200"/>
              </a:spcBef>
              <a:spcAft>
                <a:spcPts val="0"/>
              </a:spcAft>
              <a:buSzPts val="700"/>
              <a:buNone/>
              <a:defRPr sz="700"/>
            </a:lvl9pPr>
          </a:lstStyle>
          <a:p/>
        </p:txBody>
      </p:sp>
      <p:sp>
        <p:nvSpPr>
          <p:cNvPr id="113" name="Google Shape;113;p22"/>
          <p:cNvSpPr txBox="1"/>
          <p:nvPr>
            <p:ph idx="10" type="dt"/>
          </p:nvPr>
        </p:nvSpPr>
        <p:spPr>
          <a:xfrm>
            <a:off x="609600" y="4683919"/>
            <a:ext cx="1981200" cy="35718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4" name="Google Shape;114;p22"/>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5" name="Google Shape;115;p22"/>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lvl1pPr indent="0" lvl="0" marL="0" marR="0" algn="r">
              <a:spcBef>
                <a:spcPts val="0"/>
              </a:spcBef>
              <a:buNone/>
              <a:defRPr sz="900">
                <a:solidFill>
                  <a:schemeClr val="dk1"/>
                </a:solidFill>
                <a:latin typeface="Verdana"/>
                <a:ea typeface="Verdana"/>
                <a:cs typeface="Verdana"/>
                <a:sym typeface="Verdana"/>
              </a:defRPr>
            </a:lvl1pPr>
            <a:lvl2pPr indent="0" lvl="1" marL="0" marR="0" algn="r">
              <a:spcBef>
                <a:spcPts val="0"/>
              </a:spcBef>
              <a:buNone/>
              <a:defRPr sz="900">
                <a:solidFill>
                  <a:schemeClr val="dk1"/>
                </a:solidFill>
                <a:latin typeface="Verdana"/>
                <a:ea typeface="Verdana"/>
                <a:cs typeface="Verdana"/>
                <a:sym typeface="Verdana"/>
              </a:defRPr>
            </a:lvl2pPr>
            <a:lvl3pPr indent="0" lvl="2" marL="0" marR="0" algn="r">
              <a:spcBef>
                <a:spcPts val="0"/>
              </a:spcBef>
              <a:buNone/>
              <a:defRPr sz="900">
                <a:solidFill>
                  <a:schemeClr val="dk1"/>
                </a:solidFill>
                <a:latin typeface="Verdana"/>
                <a:ea typeface="Verdana"/>
                <a:cs typeface="Verdana"/>
                <a:sym typeface="Verdana"/>
              </a:defRPr>
            </a:lvl3pPr>
            <a:lvl4pPr indent="0" lvl="3" marL="0" marR="0" algn="r">
              <a:spcBef>
                <a:spcPts val="0"/>
              </a:spcBef>
              <a:buNone/>
              <a:defRPr sz="900">
                <a:solidFill>
                  <a:schemeClr val="dk1"/>
                </a:solidFill>
                <a:latin typeface="Verdana"/>
                <a:ea typeface="Verdana"/>
                <a:cs typeface="Verdana"/>
                <a:sym typeface="Verdana"/>
              </a:defRPr>
            </a:lvl4pPr>
            <a:lvl5pPr indent="0" lvl="4" marL="0" marR="0" algn="r">
              <a:spcBef>
                <a:spcPts val="0"/>
              </a:spcBef>
              <a:buNone/>
              <a:defRPr sz="900">
                <a:solidFill>
                  <a:schemeClr val="dk1"/>
                </a:solidFill>
                <a:latin typeface="Verdana"/>
                <a:ea typeface="Verdana"/>
                <a:cs typeface="Verdana"/>
                <a:sym typeface="Verdana"/>
              </a:defRPr>
            </a:lvl5pPr>
            <a:lvl6pPr indent="0" lvl="5" marL="0" marR="0" algn="r">
              <a:spcBef>
                <a:spcPts val="0"/>
              </a:spcBef>
              <a:buNone/>
              <a:defRPr sz="900">
                <a:solidFill>
                  <a:schemeClr val="dk1"/>
                </a:solidFill>
                <a:latin typeface="Verdana"/>
                <a:ea typeface="Verdana"/>
                <a:cs typeface="Verdana"/>
                <a:sym typeface="Verdana"/>
              </a:defRPr>
            </a:lvl6pPr>
            <a:lvl7pPr indent="0" lvl="6" marL="0" marR="0" algn="r">
              <a:spcBef>
                <a:spcPts val="0"/>
              </a:spcBef>
              <a:buNone/>
              <a:defRPr sz="900">
                <a:solidFill>
                  <a:schemeClr val="dk1"/>
                </a:solidFill>
                <a:latin typeface="Verdana"/>
                <a:ea typeface="Verdana"/>
                <a:cs typeface="Verdana"/>
                <a:sym typeface="Verdana"/>
              </a:defRPr>
            </a:lvl7pPr>
            <a:lvl8pPr indent="0" lvl="7" marL="0" marR="0" algn="r">
              <a:spcBef>
                <a:spcPts val="0"/>
              </a:spcBef>
              <a:buNone/>
              <a:defRPr sz="900">
                <a:solidFill>
                  <a:schemeClr val="dk1"/>
                </a:solidFill>
                <a:latin typeface="Verdana"/>
                <a:ea typeface="Verdana"/>
                <a:cs typeface="Verdana"/>
                <a:sym typeface="Verdana"/>
              </a:defRPr>
            </a:lvl8pPr>
            <a:lvl9pPr indent="0" lvl="8" marL="0" marR="0" algn="r">
              <a:spcBef>
                <a:spcPts val="0"/>
              </a:spcBef>
              <a:buNone/>
              <a:defRPr sz="9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6" name="Shape 116"/>
        <p:cNvGrpSpPr/>
        <p:nvPr/>
      </p:nvGrpSpPr>
      <p:grpSpPr>
        <a:xfrm>
          <a:off x="0" y="0"/>
          <a:ext cx="0" cy="0"/>
          <a:chOff x="0" y="0"/>
          <a:chExt cx="0" cy="0"/>
        </a:xfrm>
      </p:grpSpPr>
      <p:sp>
        <p:nvSpPr>
          <p:cNvPr id="117" name="Google Shape;117;p23"/>
          <p:cNvSpPr txBox="1"/>
          <p:nvPr>
            <p:ph type="title"/>
          </p:nvPr>
        </p:nvSpPr>
        <p:spPr>
          <a:xfrm>
            <a:off x="574675" y="228601"/>
            <a:ext cx="8001000" cy="912019"/>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 type="body"/>
          </p:nvPr>
        </p:nvSpPr>
        <p:spPr>
          <a:xfrm rot="5400000">
            <a:off x="2967038" y="-1085850"/>
            <a:ext cx="3200400" cy="8001000"/>
          </a:xfrm>
          <a:prstGeom prst="rect">
            <a:avLst/>
          </a:prstGeom>
          <a:noFill/>
          <a:ln>
            <a:noFill/>
          </a:ln>
        </p:spPr>
        <p:txBody>
          <a:bodyPr anchorCtr="0" anchor="t" bIns="34275" lIns="68575" spcFirstLastPara="1" rIns="68575" wrap="square" tIns="34275">
            <a:noAutofit/>
          </a:bodyPr>
          <a:lstStyle>
            <a:lvl1pPr indent="-317500" lvl="0" marL="457200" algn="l">
              <a:spcBef>
                <a:spcPts val="300"/>
              </a:spcBef>
              <a:spcAft>
                <a:spcPts val="0"/>
              </a:spcAft>
              <a:buSzPts val="1400"/>
              <a:buChar char="□"/>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SzPts val="1400"/>
              <a:buChar char="▪"/>
              <a:defRPr/>
            </a:lvl6pPr>
            <a:lvl7pPr indent="-317500" lvl="6" marL="3200400" algn="l">
              <a:spcBef>
                <a:spcPts val="300"/>
              </a:spcBef>
              <a:spcAft>
                <a:spcPts val="0"/>
              </a:spcAft>
              <a:buSzPts val="1400"/>
              <a:buChar char="▪"/>
              <a:defRPr/>
            </a:lvl7pPr>
            <a:lvl8pPr indent="-317500" lvl="7" marL="3657600" algn="l">
              <a:spcBef>
                <a:spcPts val="300"/>
              </a:spcBef>
              <a:spcAft>
                <a:spcPts val="0"/>
              </a:spcAft>
              <a:buSzPts val="1400"/>
              <a:buChar char="▪"/>
              <a:defRPr/>
            </a:lvl8pPr>
            <a:lvl9pPr indent="-317500" lvl="8" marL="4114800" algn="l">
              <a:spcBef>
                <a:spcPts val="300"/>
              </a:spcBef>
              <a:spcAft>
                <a:spcPts val="0"/>
              </a:spcAft>
              <a:buSzPts val="1400"/>
              <a:buChar char="▪"/>
              <a:defRPr/>
            </a:lvl9pPr>
          </a:lstStyle>
          <a:p/>
        </p:txBody>
      </p:sp>
      <p:sp>
        <p:nvSpPr>
          <p:cNvPr id="119" name="Google Shape;119;p23"/>
          <p:cNvSpPr txBox="1"/>
          <p:nvPr>
            <p:ph idx="10" type="dt"/>
          </p:nvPr>
        </p:nvSpPr>
        <p:spPr>
          <a:xfrm>
            <a:off x="609600" y="4683919"/>
            <a:ext cx="1981200" cy="35718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23"/>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1" name="Google Shape;121;p23"/>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lvl1pPr indent="0" lvl="0" marL="0" marR="0" algn="r">
              <a:spcBef>
                <a:spcPts val="0"/>
              </a:spcBef>
              <a:buNone/>
              <a:defRPr sz="900">
                <a:solidFill>
                  <a:schemeClr val="dk1"/>
                </a:solidFill>
                <a:latin typeface="Verdana"/>
                <a:ea typeface="Verdana"/>
                <a:cs typeface="Verdana"/>
                <a:sym typeface="Verdana"/>
              </a:defRPr>
            </a:lvl1pPr>
            <a:lvl2pPr indent="0" lvl="1" marL="0" marR="0" algn="r">
              <a:spcBef>
                <a:spcPts val="0"/>
              </a:spcBef>
              <a:buNone/>
              <a:defRPr sz="900">
                <a:solidFill>
                  <a:schemeClr val="dk1"/>
                </a:solidFill>
                <a:latin typeface="Verdana"/>
                <a:ea typeface="Verdana"/>
                <a:cs typeface="Verdana"/>
                <a:sym typeface="Verdana"/>
              </a:defRPr>
            </a:lvl2pPr>
            <a:lvl3pPr indent="0" lvl="2" marL="0" marR="0" algn="r">
              <a:spcBef>
                <a:spcPts val="0"/>
              </a:spcBef>
              <a:buNone/>
              <a:defRPr sz="900">
                <a:solidFill>
                  <a:schemeClr val="dk1"/>
                </a:solidFill>
                <a:latin typeface="Verdana"/>
                <a:ea typeface="Verdana"/>
                <a:cs typeface="Verdana"/>
                <a:sym typeface="Verdana"/>
              </a:defRPr>
            </a:lvl3pPr>
            <a:lvl4pPr indent="0" lvl="3" marL="0" marR="0" algn="r">
              <a:spcBef>
                <a:spcPts val="0"/>
              </a:spcBef>
              <a:buNone/>
              <a:defRPr sz="900">
                <a:solidFill>
                  <a:schemeClr val="dk1"/>
                </a:solidFill>
                <a:latin typeface="Verdana"/>
                <a:ea typeface="Verdana"/>
                <a:cs typeface="Verdana"/>
                <a:sym typeface="Verdana"/>
              </a:defRPr>
            </a:lvl4pPr>
            <a:lvl5pPr indent="0" lvl="4" marL="0" marR="0" algn="r">
              <a:spcBef>
                <a:spcPts val="0"/>
              </a:spcBef>
              <a:buNone/>
              <a:defRPr sz="900">
                <a:solidFill>
                  <a:schemeClr val="dk1"/>
                </a:solidFill>
                <a:latin typeface="Verdana"/>
                <a:ea typeface="Verdana"/>
                <a:cs typeface="Verdana"/>
                <a:sym typeface="Verdana"/>
              </a:defRPr>
            </a:lvl5pPr>
            <a:lvl6pPr indent="0" lvl="5" marL="0" marR="0" algn="r">
              <a:spcBef>
                <a:spcPts val="0"/>
              </a:spcBef>
              <a:buNone/>
              <a:defRPr sz="900">
                <a:solidFill>
                  <a:schemeClr val="dk1"/>
                </a:solidFill>
                <a:latin typeface="Verdana"/>
                <a:ea typeface="Verdana"/>
                <a:cs typeface="Verdana"/>
                <a:sym typeface="Verdana"/>
              </a:defRPr>
            </a:lvl6pPr>
            <a:lvl7pPr indent="0" lvl="6" marL="0" marR="0" algn="r">
              <a:spcBef>
                <a:spcPts val="0"/>
              </a:spcBef>
              <a:buNone/>
              <a:defRPr sz="900">
                <a:solidFill>
                  <a:schemeClr val="dk1"/>
                </a:solidFill>
                <a:latin typeface="Verdana"/>
                <a:ea typeface="Verdana"/>
                <a:cs typeface="Verdana"/>
                <a:sym typeface="Verdana"/>
              </a:defRPr>
            </a:lvl7pPr>
            <a:lvl8pPr indent="0" lvl="7" marL="0" marR="0" algn="r">
              <a:spcBef>
                <a:spcPts val="0"/>
              </a:spcBef>
              <a:buNone/>
              <a:defRPr sz="900">
                <a:solidFill>
                  <a:schemeClr val="dk1"/>
                </a:solidFill>
                <a:latin typeface="Verdana"/>
                <a:ea typeface="Verdana"/>
                <a:cs typeface="Verdana"/>
                <a:sym typeface="Verdana"/>
              </a:defRPr>
            </a:lvl8pPr>
            <a:lvl9pPr indent="0" lvl="8" marL="0" marR="0" algn="r">
              <a:spcBef>
                <a:spcPts val="0"/>
              </a:spcBef>
              <a:buNone/>
              <a:defRPr sz="9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2" name="Shape 122"/>
        <p:cNvGrpSpPr/>
        <p:nvPr/>
      </p:nvGrpSpPr>
      <p:grpSpPr>
        <a:xfrm>
          <a:off x="0" y="0"/>
          <a:ext cx="0" cy="0"/>
          <a:chOff x="0" y="0"/>
          <a:chExt cx="0" cy="0"/>
        </a:xfrm>
      </p:grpSpPr>
      <p:sp>
        <p:nvSpPr>
          <p:cNvPr id="123" name="Google Shape;123;p24"/>
          <p:cNvSpPr txBox="1"/>
          <p:nvPr>
            <p:ph type="title"/>
          </p:nvPr>
        </p:nvSpPr>
        <p:spPr>
          <a:xfrm rot="5400000">
            <a:off x="5431632" y="1370807"/>
            <a:ext cx="4286250" cy="2001837"/>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 type="body"/>
          </p:nvPr>
        </p:nvSpPr>
        <p:spPr>
          <a:xfrm rot="5400000">
            <a:off x="1350963" y="-555625"/>
            <a:ext cx="4286250" cy="5854700"/>
          </a:xfrm>
          <a:prstGeom prst="rect">
            <a:avLst/>
          </a:prstGeom>
          <a:noFill/>
          <a:ln>
            <a:noFill/>
          </a:ln>
        </p:spPr>
        <p:txBody>
          <a:bodyPr anchorCtr="0" anchor="t" bIns="34275" lIns="68575" spcFirstLastPara="1" rIns="68575" wrap="square" tIns="34275">
            <a:noAutofit/>
          </a:bodyPr>
          <a:lstStyle>
            <a:lvl1pPr indent="-317500" lvl="0" marL="457200" algn="l">
              <a:spcBef>
                <a:spcPts val="300"/>
              </a:spcBef>
              <a:spcAft>
                <a:spcPts val="0"/>
              </a:spcAft>
              <a:buSzPts val="1400"/>
              <a:buChar char="□"/>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SzPts val="1400"/>
              <a:buChar char="▪"/>
              <a:defRPr/>
            </a:lvl6pPr>
            <a:lvl7pPr indent="-317500" lvl="6" marL="3200400" algn="l">
              <a:spcBef>
                <a:spcPts val="300"/>
              </a:spcBef>
              <a:spcAft>
                <a:spcPts val="0"/>
              </a:spcAft>
              <a:buSzPts val="1400"/>
              <a:buChar char="▪"/>
              <a:defRPr/>
            </a:lvl7pPr>
            <a:lvl8pPr indent="-317500" lvl="7" marL="3657600" algn="l">
              <a:spcBef>
                <a:spcPts val="300"/>
              </a:spcBef>
              <a:spcAft>
                <a:spcPts val="0"/>
              </a:spcAft>
              <a:buSzPts val="1400"/>
              <a:buChar char="▪"/>
              <a:defRPr/>
            </a:lvl8pPr>
            <a:lvl9pPr indent="-317500" lvl="8" marL="4114800" algn="l">
              <a:spcBef>
                <a:spcPts val="300"/>
              </a:spcBef>
              <a:spcAft>
                <a:spcPts val="0"/>
              </a:spcAft>
              <a:buSzPts val="1400"/>
              <a:buChar char="▪"/>
              <a:defRPr/>
            </a:lvl9pPr>
          </a:lstStyle>
          <a:p/>
        </p:txBody>
      </p:sp>
      <p:sp>
        <p:nvSpPr>
          <p:cNvPr id="125" name="Google Shape;125;p24"/>
          <p:cNvSpPr txBox="1"/>
          <p:nvPr>
            <p:ph idx="10" type="dt"/>
          </p:nvPr>
        </p:nvSpPr>
        <p:spPr>
          <a:xfrm>
            <a:off x="609600" y="4683919"/>
            <a:ext cx="1981200" cy="35718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24"/>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7" name="Google Shape;127;p24"/>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lvl1pPr indent="0" lvl="0" marL="0" marR="0" algn="r">
              <a:spcBef>
                <a:spcPts val="0"/>
              </a:spcBef>
              <a:buNone/>
              <a:defRPr sz="900">
                <a:solidFill>
                  <a:schemeClr val="dk1"/>
                </a:solidFill>
                <a:latin typeface="Verdana"/>
                <a:ea typeface="Verdana"/>
                <a:cs typeface="Verdana"/>
                <a:sym typeface="Verdana"/>
              </a:defRPr>
            </a:lvl1pPr>
            <a:lvl2pPr indent="0" lvl="1" marL="0" marR="0" algn="r">
              <a:spcBef>
                <a:spcPts val="0"/>
              </a:spcBef>
              <a:buNone/>
              <a:defRPr sz="900">
                <a:solidFill>
                  <a:schemeClr val="dk1"/>
                </a:solidFill>
                <a:latin typeface="Verdana"/>
                <a:ea typeface="Verdana"/>
                <a:cs typeface="Verdana"/>
                <a:sym typeface="Verdana"/>
              </a:defRPr>
            </a:lvl2pPr>
            <a:lvl3pPr indent="0" lvl="2" marL="0" marR="0" algn="r">
              <a:spcBef>
                <a:spcPts val="0"/>
              </a:spcBef>
              <a:buNone/>
              <a:defRPr sz="900">
                <a:solidFill>
                  <a:schemeClr val="dk1"/>
                </a:solidFill>
                <a:latin typeface="Verdana"/>
                <a:ea typeface="Verdana"/>
                <a:cs typeface="Verdana"/>
                <a:sym typeface="Verdana"/>
              </a:defRPr>
            </a:lvl3pPr>
            <a:lvl4pPr indent="0" lvl="3" marL="0" marR="0" algn="r">
              <a:spcBef>
                <a:spcPts val="0"/>
              </a:spcBef>
              <a:buNone/>
              <a:defRPr sz="900">
                <a:solidFill>
                  <a:schemeClr val="dk1"/>
                </a:solidFill>
                <a:latin typeface="Verdana"/>
                <a:ea typeface="Verdana"/>
                <a:cs typeface="Verdana"/>
                <a:sym typeface="Verdana"/>
              </a:defRPr>
            </a:lvl4pPr>
            <a:lvl5pPr indent="0" lvl="4" marL="0" marR="0" algn="r">
              <a:spcBef>
                <a:spcPts val="0"/>
              </a:spcBef>
              <a:buNone/>
              <a:defRPr sz="900">
                <a:solidFill>
                  <a:schemeClr val="dk1"/>
                </a:solidFill>
                <a:latin typeface="Verdana"/>
                <a:ea typeface="Verdana"/>
                <a:cs typeface="Verdana"/>
                <a:sym typeface="Verdana"/>
              </a:defRPr>
            </a:lvl5pPr>
            <a:lvl6pPr indent="0" lvl="5" marL="0" marR="0" algn="r">
              <a:spcBef>
                <a:spcPts val="0"/>
              </a:spcBef>
              <a:buNone/>
              <a:defRPr sz="900">
                <a:solidFill>
                  <a:schemeClr val="dk1"/>
                </a:solidFill>
                <a:latin typeface="Verdana"/>
                <a:ea typeface="Verdana"/>
                <a:cs typeface="Verdana"/>
                <a:sym typeface="Verdana"/>
              </a:defRPr>
            </a:lvl6pPr>
            <a:lvl7pPr indent="0" lvl="6" marL="0" marR="0" algn="r">
              <a:spcBef>
                <a:spcPts val="0"/>
              </a:spcBef>
              <a:buNone/>
              <a:defRPr sz="900">
                <a:solidFill>
                  <a:schemeClr val="dk1"/>
                </a:solidFill>
                <a:latin typeface="Verdana"/>
                <a:ea typeface="Verdana"/>
                <a:cs typeface="Verdana"/>
                <a:sym typeface="Verdana"/>
              </a:defRPr>
            </a:lvl7pPr>
            <a:lvl8pPr indent="0" lvl="7" marL="0" marR="0" algn="r">
              <a:spcBef>
                <a:spcPts val="0"/>
              </a:spcBef>
              <a:buNone/>
              <a:defRPr sz="900">
                <a:solidFill>
                  <a:schemeClr val="dk1"/>
                </a:solidFill>
                <a:latin typeface="Verdana"/>
                <a:ea typeface="Verdana"/>
                <a:cs typeface="Verdana"/>
                <a:sym typeface="Verdana"/>
              </a:defRPr>
            </a:lvl8pPr>
            <a:lvl9pPr indent="0" lvl="8" marL="0" marR="0" algn="r">
              <a:spcBef>
                <a:spcPts val="0"/>
              </a:spcBef>
              <a:buNone/>
              <a:defRPr sz="9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4.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574675" y="228601"/>
            <a:ext cx="8001000" cy="912019"/>
          </a:xfrm>
          <a:prstGeom prst="rect">
            <a:avLst/>
          </a:prstGeom>
          <a:noFill/>
          <a:ln>
            <a:noFill/>
          </a:ln>
        </p:spPr>
        <p:txBody>
          <a:bodyPr anchorCtr="0" anchor="b" bIns="34275" lIns="68575" spcFirstLastPara="1" rIns="68575" wrap="square" tIns="34275">
            <a:noAutofit/>
          </a:bodyPr>
          <a:lstStyle>
            <a:lvl1pPr lvl="0" marR="0" rtl="0" algn="l">
              <a:spcBef>
                <a:spcPts val="0"/>
              </a:spcBef>
              <a:spcAft>
                <a:spcPts val="0"/>
              </a:spcAft>
              <a:buSzPts val="1100"/>
              <a:buNone/>
              <a:defRPr b="0" i="0" sz="2900" u="none" cap="none" strike="noStrike">
                <a:solidFill>
                  <a:schemeClr val="dk2"/>
                </a:solidFill>
                <a:latin typeface="Verdana"/>
                <a:ea typeface="Verdana"/>
                <a:cs typeface="Verdana"/>
                <a:sym typeface="Verdana"/>
              </a:defRPr>
            </a:lvl1pPr>
            <a:lvl2pPr lvl="1" marR="0" rtl="0" algn="l">
              <a:spcBef>
                <a:spcPts val="0"/>
              </a:spcBef>
              <a:spcAft>
                <a:spcPts val="0"/>
              </a:spcAft>
              <a:buSzPts val="1100"/>
              <a:buNone/>
              <a:defRPr b="0" i="0" sz="2900" u="none" cap="none" strike="noStrike">
                <a:solidFill>
                  <a:schemeClr val="dk2"/>
                </a:solidFill>
                <a:latin typeface="Verdana"/>
                <a:ea typeface="Verdana"/>
                <a:cs typeface="Verdana"/>
                <a:sym typeface="Verdana"/>
              </a:defRPr>
            </a:lvl2pPr>
            <a:lvl3pPr lvl="2" marR="0" rtl="0" algn="l">
              <a:spcBef>
                <a:spcPts val="0"/>
              </a:spcBef>
              <a:spcAft>
                <a:spcPts val="0"/>
              </a:spcAft>
              <a:buSzPts val="1100"/>
              <a:buNone/>
              <a:defRPr b="0" i="0" sz="2900" u="none" cap="none" strike="noStrike">
                <a:solidFill>
                  <a:schemeClr val="dk2"/>
                </a:solidFill>
                <a:latin typeface="Verdana"/>
                <a:ea typeface="Verdana"/>
                <a:cs typeface="Verdana"/>
                <a:sym typeface="Verdana"/>
              </a:defRPr>
            </a:lvl3pPr>
            <a:lvl4pPr lvl="3" marR="0" rtl="0" algn="l">
              <a:spcBef>
                <a:spcPts val="0"/>
              </a:spcBef>
              <a:spcAft>
                <a:spcPts val="0"/>
              </a:spcAft>
              <a:buSzPts val="1100"/>
              <a:buNone/>
              <a:defRPr b="0" i="0" sz="2900" u="none" cap="none" strike="noStrike">
                <a:solidFill>
                  <a:schemeClr val="dk2"/>
                </a:solidFill>
                <a:latin typeface="Verdana"/>
                <a:ea typeface="Verdana"/>
                <a:cs typeface="Verdana"/>
                <a:sym typeface="Verdana"/>
              </a:defRPr>
            </a:lvl4pPr>
            <a:lvl5pPr lvl="4" marR="0" rtl="0" algn="l">
              <a:spcBef>
                <a:spcPts val="0"/>
              </a:spcBef>
              <a:spcAft>
                <a:spcPts val="0"/>
              </a:spcAft>
              <a:buSzPts val="1100"/>
              <a:buNone/>
              <a:defRPr b="0" i="0" sz="2900" u="none" cap="none" strike="noStrike">
                <a:solidFill>
                  <a:schemeClr val="dk2"/>
                </a:solidFill>
                <a:latin typeface="Verdana"/>
                <a:ea typeface="Verdana"/>
                <a:cs typeface="Verdana"/>
                <a:sym typeface="Verdana"/>
              </a:defRPr>
            </a:lvl5pPr>
            <a:lvl6pPr lvl="5" marR="0" rtl="0" algn="l">
              <a:spcBef>
                <a:spcPts val="0"/>
              </a:spcBef>
              <a:spcAft>
                <a:spcPts val="0"/>
              </a:spcAft>
              <a:buSzPts val="1100"/>
              <a:buNone/>
              <a:defRPr b="0" i="0" sz="2900" u="none" cap="none" strike="noStrike">
                <a:solidFill>
                  <a:schemeClr val="dk2"/>
                </a:solidFill>
                <a:latin typeface="Verdana"/>
                <a:ea typeface="Verdana"/>
                <a:cs typeface="Verdana"/>
                <a:sym typeface="Verdana"/>
              </a:defRPr>
            </a:lvl6pPr>
            <a:lvl7pPr lvl="6" marR="0" rtl="0" algn="l">
              <a:spcBef>
                <a:spcPts val="0"/>
              </a:spcBef>
              <a:spcAft>
                <a:spcPts val="0"/>
              </a:spcAft>
              <a:buSzPts val="1100"/>
              <a:buNone/>
              <a:defRPr b="0" i="0" sz="2900" u="none" cap="none" strike="noStrike">
                <a:solidFill>
                  <a:schemeClr val="dk2"/>
                </a:solidFill>
                <a:latin typeface="Verdana"/>
                <a:ea typeface="Verdana"/>
                <a:cs typeface="Verdana"/>
                <a:sym typeface="Verdana"/>
              </a:defRPr>
            </a:lvl7pPr>
            <a:lvl8pPr lvl="7" marR="0" rtl="0" algn="l">
              <a:spcBef>
                <a:spcPts val="0"/>
              </a:spcBef>
              <a:spcAft>
                <a:spcPts val="0"/>
              </a:spcAft>
              <a:buSzPts val="1100"/>
              <a:buNone/>
              <a:defRPr b="0" i="0" sz="2900" u="none" cap="none" strike="noStrike">
                <a:solidFill>
                  <a:schemeClr val="dk2"/>
                </a:solidFill>
                <a:latin typeface="Verdana"/>
                <a:ea typeface="Verdana"/>
                <a:cs typeface="Verdana"/>
                <a:sym typeface="Verdana"/>
              </a:defRPr>
            </a:lvl8pPr>
            <a:lvl9pPr lvl="8" marR="0" rtl="0" algn="l">
              <a:spcBef>
                <a:spcPts val="0"/>
              </a:spcBef>
              <a:spcAft>
                <a:spcPts val="0"/>
              </a:spcAft>
              <a:buSzPts val="1100"/>
              <a:buNone/>
              <a:defRPr b="0" i="0" sz="2900" u="none" cap="none" strike="noStrike">
                <a:solidFill>
                  <a:schemeClr val="dk2"/>
                </a:solidFill>
                <a:latin typeface="Verdana"/>
                <a:ea typeface="Verdana"/>
                <a:cs typeface="Verdana"/>
                <a:sym typeface="Verdana"/>
              </a:defRPr>
            </a:lvl9pPr>
          </a:lstStyle>
          <a:p/>
        </p:txBody>
      </p:sp>
      <p:sp>
        <p:nvSpPr>
          <p:cNvPr id="52" name="Google Shape;52;p13"/>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lvl1pPr indent="-374650" lvl="0" marL="457200" marR="0" rtl="0" algn="l">
              <a:spcBef>
                <a:spcPts val="50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1pPr>
            <a:lvl2pPr indent="-355600" lvl="1" marL="9144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2pPr>
            <a:lvl3pPr indent="-336550" lvl="2" marL="1371600" marR="0" rtl="0" algn="l">
              <a:spcBef>
                <a:spcPts val="300"/>
              </a:spcBef>
              <a:spcAft>
                <a:spcPts val="0"/>
              </a:spcAft>
              <a:buClr>
                <a:schemeClr val="accent2"/>
              </a:buClr>
              <a:buSzPts val="1700"/>
              <a:buFont typeface="Noto Sans Symbols"/>
              <a:buChar char="□"/>
              <a:defRPr b="0" i="0" sz="1700" u="none" cap="none" strike="noStrike">
                <a:solidFill>
                  <a:schemeClr val="dk1"/>
                </a:solidFill>
                <a:latin typeface="Verdana"/>
                <a:ea typeface="Verdana"/>
                <a:cs typeface="Verdana"/>
                <a:sym typeface="Verdana"/>
              </a:defRPr>
            </a:lvl3pPr>
            <a:lvl4pPr indent="-323850" lvl="3" marL="1828800" marR="0" rtl="0" algn="l">
              <a:spcBef>
                <a:spcPts val="300"/>
              </a:spcBef>
              <a:spcAft>
                <a:spcPts val="0"/>
              </a:spcAft>
              <a:buClr>
                <a:schemeClr val="accent2"/>
              </a:buClr>
              <a:buSzPts val="1500"/>
              <a:buFont typeface="Noto Sans Symbols"/>
              <a:buChar char="■"/>
              <a:defRPr b="0" i="0" sz="1500" u="none" cap="none" strike="noStrike">
                <a:solidFill>
                  <a:schemeClr val="dk1"/>
                </a:solidFill>
                <a:latin typeface="Verdana"/>
                <a:ea typeface="Verdana"/>
                <a:cs typeface="Verdana"/>
                <a:sym typeface="Verdana"/>
              </a:defRPr>
            </a:lvl4pPr>
            <a:lvl5pPr indent="-323850" lvl="4" marL="2286000" marR="0" rtl="0" algn="l">
              <a:spcBef>
                <a:spcPts val="400"/>
              </a:spcBef>
              <a:spcAft>
                <a:spcPts val="0"/>
              </a:spcAft>
              <a:buClr>
                <a:schemeClr val="accent2"/>
              </a:buClr>
              <a:buSzPts val="1500"/>
              <a:buFont typeface="Noto Sans Symbols"/>
              <a:buChar char="▪"/>
              <a:defRPr b="0" i="0" sz="1500" u="none" cap="none" strike="noStrike">
                <a:solidFill>
                  <a:schemeClr val="dk1"/>
                </a:solidFill>
                <a:latin typeface="Verdana"/>
                <a:ea typeface="Verdana"/>
                <a:cs typeface="Verdana"/>
                <a:sym typeface="Verdana"/>
              </a:defRPr>
            </a:lvl5pPr>
            <a:lvl6pPr indent="-323850" lvl="5" marL="2743200" marR="0" rtl="0" algn="l">
              <a:spcBef>
                <a:spcPts val="400"/>
              </a:spcBef>
              <a:spcAft>
                <a:spcPts val="0"/>
              </a:spcAft>
              <a:buClr>
                <a:schemeClr val="accent2"/>
              </a:buClr>
              <a:buSzPts val="1500"/>
              <a:buFont typeface="Noto Sans Symbols"/>
              <a:buChar char="▪"/>
              <a:defRPr b="0" i="0" sz="1500" u="none" cap="none" strike="noStrike">
                <a:solidFill>
                  <a:schemeClr val="dk1"/>
                </a:solidFill>
                <a:latin typeface="Verdana"/>
                <a:ea typeface="Verdana"/>
                <a:cs typeface="Verdana"/>
                <a:sym typeface="Verdana"/>
              </a:defRPr>
            </a:lvl6pPr>
            <a:lvl7pPr indent="-323850" lvl="6" marL="3200400" marR="0" rtl="0" algn="l">
              <a:spcBef>
                <a:spcPts val="400"/>
              </a:spcBef>
              <a:spcAft>
                <a:spcPts val="0"/>
              </a:spcAft>
              <a:buClr>
                <a:schemeClr val="accent2"/>
              </a:buClr>
              <a:buSzPts val="1500"/>
              <a:buFont typeface="Noto Sans Symbols"/>
              <a:buChar char="▪"/>
              <a:defRPr b="0" i="0" sz="1500" u="none" cap="none" strike="noStrike">
                <a:solidFill>
                  <a:schemeClr val="dk1"/>
                </a:solidFill>
                <a:latin typeface="Verdana"/>
                <a:ea typeface="Verdana"/>
                <a:cs typeface="Verdana"/>
                <a:sym typeface="Verdana"/>
              </a:defRPr>
            </a:lvl7pPr>
            <a:lvl8pPr indent="-323850" lvl="7" marL="3657600" marR="0" rtl="0" algn="l">
              <a:spcBef>
                <a:spcPts val="400"/>
              </a:spcBef>
              <a:spcAft>
                <a:spcPts val="0"/>
              </a:spcAft>
              <a:buClr>
                <a:schemeClr val="accent2"/>
              </a:buClr>
              <a:buSzPts val="1500"/>
              <a:buFont typeface="Noto Sans Symbols"/>
              <a:buChar char="▪"/>
              <a:defRPr b="0" i="0" sz="1500" u="none" cap="none" strike="noStrike">
                <a:solidFill>
                  <a:schemeClr val="dk1"/>
                </a:solidFill>
                <a:latin typeface="Verdana"/>
                <a:ea typeface="Verdana"/>
                <a:cs typeface="Verdana"/>
                <a:sym typeface="Verdana"/>
              </a:defRPr>
            </a:lvl8pPr>
            <a:lvl9pPr indent="-323850" lvl="8" marL="4114800" marR="0" rtl="0" algn="l">
              <a:spcBef>
                <a:spcPts val="400"/>
              </a:spcBef>
              <a:spcAft>
                <a:spcPts val="0"/>
              </a:spcAft>
              <a:buClr>
                <a:schemeClr val="accent2"/>
              </a:buClr>
              <a:buSzPts val="1500"/>
              <a:buFont typeface="Noto Sans Symbols"/>
              <a:buChar char="▪"/>
              <a:defRPr b="0" i="0" sz="1500" u="none" cap="none" strike="noStrike">
                <a:solidFill>
                  <a:schemeClr val="dk1"/>
                </a:solidFill>
                <a:latin typeface="Verdana"/>
                <a:ea typeface="Verdana"/>
                <a:cs typeface="Verdana"/>
                <a:sym typeface="Verdana"/>
              </a:defRPr>
            </a:lvl9pPr>
          </a:lstStyle>
          <a:p/>
        </p:txBody>
      </p:sp>
      <p:sp>
        <p:nvSpPr>
          <p:cNvPr id="53" name="Google Shape;53;p13"/>
          <p:cNvSpPr/>
          <p:nvPr/>
        </p:nvSpPr>
        <p:spPr>
          <a:xfrm>
            <a:off x="609600" y="1175148"/>
            <a:ext cx="7958138" cy="82153"/>
          </a:xfrm>
          <a:custGeom>
            <a:rect b="b" l="l" r="r" t="t"/>
            <a:pathLst>
              <a:path extrusionOk="0" h="1000" w="1000">
                <a:moveTo>
                  <a:pt x="0" y="0"/>
                </a:moveTo>
                <a:lnTo>
                  <a:pt x="585" y="0"/>
                </a:lnTo>
                <a:lnTo>
                  <a:pt x="585"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Verdana"/>
              <a:ea typeface="Verdana"/>
              <a:cs typeface="Verdana"/>
              <a:sym typeface="Verdana"/>
            </a:endParaRPr>
          </a:p>
        </p:txBody>
      </p:sp>
      <p:cxnSp>
        <p:nvCxnSpPr>
          <p:cNvPr id="54" name="Google Shape;54;p13"/>
          <p:cNvCxnSpPr/>
          <p:nvPr/>
        </p:nvCxnSpPr>
        <p:spPr>
          <a:xfrm>
            <a:off x="609600" y="4629150"/>
            <a:ext cx="7924800" cy="0"/>
          </a:xfrm>
          <a:prstGeom prst="straightConnector1">
            <a:avLst/>
          </a:prstGeom>
          <a:noFill/>
          <a:ln cap="flat" cmpd="sng" w="9525">
            <a:solidFill>
              <a:schemeClr val="accent2"/>
            </a:solidFill>
            <a:prstDash val="solid"/>
            <a:round/>
            <a:headEnd len="med" w="med" type="none"/>
            <a:tailEnd len="med" w="med" type="none"/>
          </a:ln>
        </p:spPr>
      </p:cxnSp>
      <p:sp>
        <p:nvSpPr>
          <p:cNvPr id="55" name="Google Shape;55;p13"/>
          <p:cNvSpPr txBox="1"/>
          <p:nvPr>
            <p:ph idx="10" type="dt"/>
          </p:nvPr>
        </p:nvSpPr>
        <p:spPr>
          <a:xfrm>
            <a:off x="609600" y="4683919"/>
            <a:ext cx="1981200" cy="357188"/>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900">
                <a:solidFill>
                  <a:schemeClr val="dk1"/>
                </a:solidFill>
                <a:latin typeface="Verdana"/>
                <a:ea typeface="Verdana"/>
                <a:cs typeface="Verdana"/>
                <a:sym typeface="Verdana"/>
              </a:defRPr>
            </a:lvl1pPr>
            <a:lvl2pPr lvl="1"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2pPr>
            <a:lvl3pPr lvl="2"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3pPr>
            <a:lvl4pPr lvl="3"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4pPr>
            <a:lvl5pPr lvl="4"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5pPr>
            <a:lvl6pPr lvl="5"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6pPr>
            <a:lvl7pPr lvl="6"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7pPr>
            <a:lvl8pPr lvl="7"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8pPr>
            <a:lvl9pPr lvl="8"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9pPr>
          </a:lstStyle>
          <a:p/>
        </p:txBody>
      </p:sp>
      <p:sp>
        <p:nvSpPr>
          <p:cNvPr id="56" name="Google Shape;56;p13"/>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lvl1pPr lvl="0" marR="0" rtl="0" algn="ctr">
              <a:spcBef>
                <a:spcPts val="0"/>
              </a:spcBef>
              <a:spcAft>
                <a:spcPts val="0"/>
              </a:spcAft>
              <a:buSzPts val="1100"/>
              <a:buNone/>
              <a:defRPr sz="900">
                <a:solidFill>
                  <a:schemeClr val="dk1"/>
                </a:solidFill>
                <a:latin typeface="Verdana"/>
                <a:ea typeface="Verdana"/>
                <a:cs typeface="Verdana"/>
                <a:sym typeface="Verdana"/>
              </a:defRPr>
            </a:lvl1pPr>
            <a:lvl2pPr lvl="1"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2pPr>
            <a:lvl3pPr lvl="2"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3pPr>
            <a:lvl4pPr lvl="3"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4pPr>
            <a:lvl5pPr lvl="4"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5pPr>
            <a:lvl6pPr lvl="5"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6pPr>
            <a:lvl7pPr lvl="6"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7pPr>
            <a:lvl8pPr lvl="7"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8pPr>
            <a:lvl9pPr lvl="8"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9pPr>
          </a:lstStyle>
          <a:p/>
        </p:txBody>
      </p:sp>
      <p:sp>
        <p:nvSpPr>
          <p:cNvPr id="57" name="Google Shape;57;p13"/>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lvl1pPr indent="0" lvl="0" marL="0" marR="0" rtl="0" algn="r">
              <a:spcBef>
                <a:spcPts val="0"/>
              </a:spcBef>
              <a:buNone/>
              <a:defRPr b="0" sz="900" u="none">
                <a:solidFill>
                  <a:schemeClr val="dk1"/>
                </a:solidFill>
                <a:latin typeface="Verdana"/>
                <a:ea typeface="Verdana"/>
                <a:cs typeface="Verdana"/>
                <a:sym typeface="Verdana"/>
              </a:defRPr>
            </a:lvl1pPr>
            <a:lvl2pPr indent="0" lvl="1" marL="0" marR="0" rtl="0" algn="r">
              <a:spcBef>
                <a:spcPts val="0"/>
              </a:spcBef>
              <a:buNone/>
              <a:defRPr b="0" sz="900" u="none">
                <a:solidFill>
                  <a:schemeClr val="dk1"/>
                </a:solidFill>
                <a:latin typeface="Verdana"/>
                <a:ea typeface="Verdana"/>
                <a:cs typeface="Verdana"/>
                <a:sym typeface="Verdana"/>
              </a:defRPr>
            </a:lvl2pPr>
            <a:lvl3pPr indent="0" lvl="2" marL="0" marR="0" rtl="0" algn="r">
              <a:spcBef>
                <a:spcPts val="0"/>
              </a:spcBef>
              <a:buNone/>
              <a:defRPr b="0" sz="900" u="none">
                <a:solidFill>
                  <a:schemeClr val="dk1"/>
                </a:solidFill>
                <a:latin typeface="Verdana"/>
                <a:ea typeface="Verdana"/>
                <a:cs typeface="Verdana"/>
                <a:sym typeface="Verdana"/>
              </a:defRPr>
            </a:lvl3pPr>
            <a:lvl4pPr indent="0" lvl="3" marL="0" marR="0" rtl="0" algn="r">
              <a:spcBef>
                <a:spcPts val="0"/>
              </a:spcBef>
              <a:buNone/>
              <a:defRPr b="0" sz="900" u="none">
                <a:solidFill>
                  <a:schemeClr val="dk1"/>
                </a:solidFill>
                <a:latin typeface="Verdana"/>
                <a:ea typeface="Verdana"/>
                <a:cs typeface="Verdana"/>
                <a:sym typeface="Verdana"/>
              </a:defRPr>
            </a:lvl4pPr>
            <a:lvl5pPr indent="0" lvl="4" marL="0" marR="0" rtl="0" algn="r">
              <a:spcBef>
                <a:spcPts val="0"/>
              </a:spcBef>
              <a:buNone/>
              <a:defRPr b="0" sz="900" u="none">
                <a:solidFill>
                  <a:schemeClr val="dk1"/>
                </a:solidFill>
                <a:latin typeface="Verdana"/>
                <a:ea typeface="Verdana"/>
                <a:cs typeface="Verdana"/>
                <a:sym typeface="Verdana"/>
              </a:defRPr>
            </a:lvl5pPr>
            <a:lvl6pPr indent="0" lvl="5" marL="0" marR="0" rtl="0" algn="r">
              <a:spcBef>
                <a:spcPts val="0"/>
              </a:spcBef>
              <a:buNone/>
              <a:defRPr b="0" sz="900" u="none">
                <a:solidFill>
                  <a:schemeClr val="dk1"/>
                </a:solidFill>
                <a:latin typeface="Verdana"/>
                <a:ea typeface="Verdana"/>
                <a:cs typeface="Verdana"/>
                <a:sym typeface="Verdana"/>
              </a:defRPr>
            </a:lvl6pPr>
            <a:lvl7pPr indent="0" lvl="6" marL="0" marR="0" rtl="0" algn="r">
              <a:spcBef>
                <a:spcPts val="0"/>
              </a:spcBef>
              <a:buNone/>
              <a:defRPr b="0" sz="900" u="none">
                <a:solidFill>
                  <a:schemeClr val="dk1"/>
                </a:solidFill>
                <a:latin typeface="Verdana"/>
                <a:ea typeface="Verdana"/>
                <a:cs typeface="Verdana"/>
                <a:sym typeface="Verdana"/>
              </a:defRPr>
            </a:lvl7pPr>
            <a:lvl8pPr indent="0" lvl="7" marL="0" marR="0" rtl="0" algn="r">
              <a:spcBef>
                <a:spcPts val="0"/>
              </a:spcBef>
              <a:buNone/>
              <a:defRPr b="0" sz="900" u="none">
                <a:solidFill>
                  <a:schemeClr val="dk1"/>
                </a:solidFill>
                <a:latin typeface="Verdana"/>
                <a:ea typeface="Verdana"/>
                <a:cs typeface="Verdana"/>
                <a:sym typeface="Verdana"/>
              </a:defRPr>
            </a:lvl8pPr>
            <a:lvl9pPr indent="0" lvl="8" marL="0" marR="0" rtl="0" algn="r">
              <a:spcBef>
                <a:spcPts val="0"/>
              </a:spcBef>
              <a:buNone/>
              <a:defRPr b="0" sz="9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31" name="Shape 131"/>
        <p:cNvGrpSpPr/>
        <p:nvPr/>
      </p:nvGrpSpPr>
      <p:grpSpPr>
        <a:xfrm>
          <a:off x="0" y="0"/>
          <a:ext cx="0" cy="0"/>
          <a:chOff x="0" y="0"/>
          <a:chExt cx="0" cy="0"/>
        </a:xfrm>
      </p:grpSpPr>
      <p:pic>
        <p:nvPicPr>
          <p:cNvPr id="132" name="Google Shape;132;p25"/>
          <p:cNvPicPr preferRelativeResize="0"/>
          <p:nvPr/>
        </p:nvPicPr>
        <p:blipFill rotWithShape="1">
          <a:blip r:embed="rId4">
            <a:alphaModFix/>
          </a:blip>
          <a:srcRect b="0" l="0" r="0" t="0"/>
          <a:stretch/>
        </p:blipFill>
        <p:spPr>
          <a:xfrm>
            <a:off x="60288" y="67108"/>
            <a:ext cx="2193131" cy="714375"/>
          </a:xfrm>
          <a:prstGeom prst="rect">
            <a:avLst/>
          </a:prstGeom>
          <a:noFill/>
          <a:ln>
            <a:noFill/>
          </a:ln>
        </p:spPr>
      </p:pic>
      <p:pic>
        <p:nvPicPr>
          <p:cNvPr id="133" name="Google Shape;133;p25"/>
          <p:cNvPicPr preferRelativeResize="0"/>
          <p:nvPr/>
        </p:nvPicPr>
        <p:blipFill rotWithShape="1">
          <a:blip r:embed="rId5">
            <a:alphaModFix/>
          </a:blip>
          <a:srcRect b="0" l="0" r="0" t="0"/>
          <a:stretch/>
        </p:blipFill>
        <p:spPr>
          <a:xfrm>
            <a:off x="8333618" y="48058"/>
            <a:ext cx="750094" cy="857250"/>
          </a:xfrm>
          <a:prstGeom prst="rect">
            <a:avLst/>
          </a:prstGeom>
          <a:noFill/>
          <a:ln>
            <a:noFill/>
          </a:ln>
        </p:spPr>
      </p:pic>
      <p:sp>
        <p:nvSpPr>
          <p:cNvPr id="134" name="Google Shape;134;p25"/>
          <p:cNvSpPr txBox="1"/>
          <p:nvPr/>
        </p:nvSpPr>
        <p:spPr>
          <a:xfrm>
            <a:off x="592284" y="2153458"/>
            <a:ext cx="7886700" cy="994172"/>
          </a:xfrm>
          <a:prstGeom prst="rect">
            <a:avLst/>
          </a:prstGeom>
          <a:noFill/>
          <a:ln>
            <a:noFill/>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chemeClr val="dk1"/>
              </a:buClr>
              <a:buSzPts val="3000"/>
              <a:buFont typeface="Verdana"/>
              <a:buNone/>
            </a:pPr>
            <a:r>
              <a:rPr b="1" lang="en" sz="3000">
                <a:solidFill>
                  <a:schemeClr val="dk1"/>
                </a:solidFill>
                <a:latin typeface="Verdana"/>
                <a:ea typeface="Verdana"/>
                <a:cs typeface="Verdana"/>
                <a:sym typeface="Verdana"/>
              </a:rPr>
              <a:t>Chatbot to assist users with Government Schemes</a:t>
            </a:r>
            <a:endParaRPr b="1" sz="3000">
              <a:solidFill>
                <a:srgbClr val="7030A0"/>
              </a:solidFill>
              <a:latin typeface="Verdana"/>
              <a:ea typeface="Verdana"/>
              <a:cs typeface="Verdana"/>
              <a:sym typeface="Verdana"/>
            </a:endParaRPr>
          </a:p>
        </p:txBody>
      </p:sp>
      <p:sp>
        <p:nvSpPr>
          <p:cNvPr id="135" name="Google Shape;135;p25"/>
          <p:cNvSpPr txBox="1"/>
          <p:nvPr/>
        </p:nvSpPr>
        <p:spPr>
          <a:xfrm>
            <a:off x="722167" y="3887927"/>
            <a:ext cx="3224192" cy="90024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Clr>
                <a:srgbClr val="FF0000"/>
              </a:buClr>
              <a:buSzPts val="1800"/>
              <a:buFont typeface="Noto Sans Symbols"/>
              <a:buNone/>
            </a:pPr>
            <a:r>
              <a:rPr b="1" lang="en" sz="1800">
                <a:solidFill>
                  <a:srgbClr val="FF0000"/>
                </a:solidFill>
                <a:latin typeface="Verdana"/>
                <a:ea typeface="Verdana"/>
                <a:cs typeface="Verdana"/>
                <a:sym typeface="Verdana"/>
              </a:rPr>
              <a:t>Dr.T.KumaragurubaranProfessor</a:t>
            </a:r>
            <a:endParaRPr b="1" sz="1800">
              <a:solidFill>
                <a:srgbClr val="FF0000"/>
              </a:solidFill>
              <a:latin typeface="Verdana"/>
              <a:ea typeface="Verdana"/>
              <a:cs typeface="Verdana"/>
              <a:sym typeface="Verdana"/>
            </a:endParaRPr>
          </a:p>
          <a:p>
            <a:pPr indent="0" lvl="0" marL="0" marR="0" rtl="0" algn="l">
              <a:spcBef>
                <a:spcPts val="0"/>
              </a:spcBef>
              <a:spcAft>
                <a:spcPts val="0"/>
              </a:spcAft>
              <a:buClr>
                <a:schemeClr val="dk1"/>
              </a:buClr>
              <a:buSzPts val="1800"/>
              <a:buFont typeface="Noto Sans Symbols"/>
              <a:buNone/>
            </a:pPr>
            <a:r>
              <a:t/>
            </a:r>
            <a:endParaRPr b="1" sz="1800">
              <a:solidFill>
                <a:srgbClr val="FF0000"/>
              </a:solidFill>
              <a:latin typeface="Verdana"/>
              <a:ea typeface="Verdana"/>
              <a:cs typeface="Verdana"/>
              <a:sym typeface="Verdana"/>
            </a:endParaRPr>
          </a:p>
        </p:txBody>
      </p:sp>
      <p:sp>
        <p:nvSpPr>
          <p:cNvPr id="136" name="Google Shape;136;p25"/>
          <p:cNvSpPr txBox="1"/>
          <p:nvPr/>
        </p:nvSpPr>
        <p:spPr>
          <a:xfrm>
            <a:off x="5850084" y="3887927"/>
            <a:ext cx="2628900" cy="1454244"/>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Clr>
                <a:srgbClr val="FF0000"/>
              </a:buClr>
              <a:buSzPts val="1800"/>
              <a:buFont typeface="Noto Sans Symbols"/>
              <a:buNone/>
            </a:pPr>
            <a:r>
              <a:rPr b="1" lang="en" sz="1800">
                <a:solidFill>
                  <a:srgbClr val="FF0000"/>
                </a:solidFill>
                <a:latin typeface="Verdana"/>
                <a:ea typeface="Verdana"/>
                <a:cs typeface="Verdana"/>
                <a:sym typeface="Verdana"/>
              </a:rPr>
              <a:t>A.Aakash</a:t>
            </a:r>
            <a:endParaRPr b="1" sz="1800">
              <a:solidFill>
                <a:srgbClr val="FF0000"/>
              </a:solidFill>
              <a:latin typeface="Verdana"/>
              <a:ea typeface="Verdana"/>
              <a:cs typeface="Verdana"/>
              <a:sym typeface="Verdana"/>
            </a:endParaRPr>
          </a:p>
          <a:p>
            <a:pPr indent="0" lvl="0" marL="0" marR="0" rtl="0" algn="l">
              <a:spcBef>
                <a:spcPts val="0"/>
              </a:spcBef>
              <a:spcAft>
                <a:spcPts val="0"/>
              </a:spcAft>
              <a:buClr>
                <a:srgbClr val="FF0000"/>
              </a:buClr>
              <a:buSzPts val="1800"/>
              <a:buFont typeface="Noto Sans Symbols"/>
              <a:buNone/>
            </a:pPr>
            <a:r>
              <a:rPr b="1" lang="en" sz="1800">
                <a:solidFill>
                  <a:srgbClr val="FF0000"/>
                </a:solidFill>
                <a:latin typeface="Verdana"/>
                <a:ea typeface="Verdana"/>
                <a:cs typeface="Verdana"/>
                <a:sym typeface="Verdana"/>
              </a:rPr>
              <a:t>210701002</a:t>
            </a:r>
            <a:endParaRPr b="1" sz="1800">
              <a:solidFill>
                <a:srgbClr val="FF0000"/>
              </a:solidFill>
              <a:latin typeface="Verdana"/>
              <a:ea typeface="Verdana"/>
              <a:cs typeface="Verdana"/>
              <a:sym typeface="Verdana"/>
            </a:endParaRPr>
          </a:p>
          <a:p>
            <a:pPr indent="0" lvl="0" marL="0" marR="0" rtl="0" algn="l">
              <a:spcBef>
                <a:spcPts val="0"/>
              </a:spcBef>
              <a:spcAft>
                <a:spcPts val="0"/>
              </a:spcAft>
              <a:buClr>
                <a:srgbClr val="FF0000"/>
              </a:buClr>
              <a:buSzPts val="1800"/>
              <a:buFont typeface="Noto Sans Symbols"/>
              <a:buNone/>
            </a:pPr>
            <a:r>
              <a:rPr b="1" lang="en" sz="1800">
                <a:solidFill>
                  <a:srgbClr val="FF0000"/>
                </a:solidFill>
                <a:latin typeface="Verdana"/>
                <a:ea typeface="Verdana"/>
                <a:cs typeface="Verdana"/>
                <a:sym typeface="Verdana"/>
              </a:rPr>
              <a:t>P.Arvind</a:t>
            </a:r>
            <a:endParaRPr b="1" sz="1800">
              <a:solidFill>
                <a:srgbClr val="FF0000"/>
              </a:solidFill>
              <a:latin typeface="Verdana"/>
              <a:ea typeface="Verdana"/>
              <a:cs typeface="Verdana"/>
              <a:sym typeface="Verdana"/>
            </a:endParaRPr>
          </a:p>
          <a:p>
            <a:pPr indent="0" lvl="0" marL="0" marR="0" rtl="0" algn="l">
              <a:spcBef>
                <a:spcPts val="0"/>
              </a:spcBef>
              <a:spcAft>
                <a:spcPts val="0"/>
              </a:spcAft>
              <a:buClr>
                <a:srgbClr val="FF0000"/>
              </a:buClr>
              <a:buSzPts val="1800"/>
              <a:buFont typeface="Noto Sans Symbols"/>
              <a:buNone/>
            </a:pPr>
            <a:r>
              <a:rPr b="1" lang="en" sz="1800">
                <a:solidFill>
                  <a:srgbClr val="FF0000"/>
                </a:solidFill>
                <a:latin typeface="Verdana"/>
                <a:ea typeface="Verdana"/>
                <a:cs typeface="Verdana"/>
                <a:sym typeface="Verdana"/>
              </a:rPr>
              <a:t>210701034</a:t>
            </a:r>
            <a:endParaRPr b="1" sz="1800">
              <a:solidFill>
                <a:srgbClr val="FF0000"/>
              </a:solidFill>
              <a:latin typeface="Verdana"/>
              <a:ea typeface="Verdana"/>
              <a:cs typeface="Verdana"/>
              <a:sym typeface="Verdana"/>
            </a:endParaRPr>
          </a:p>
          <a:p>
            <a:pPr indent="0" lvl="0" marL="0" marR="0" rtl="0" algn="l">
              <a:spcBef>
                <a:spcPts val="0"/>
              </a:spcBef>
              <a:spcAft>
                <a:spcPts val="0"/>
              </a:spcAft>
              <a:buClr>
                <a:schemeClr val="dk1"/>
              </a:buClr>
              <a:buSzPts val="1800"/>
              <a:buFont typeface="Noto Sans Symbols"/>
              <a:buNone/>
            </a:pPr>
            <a:r>
              <a:t/>
            </a:r>
            <a:endParaRPr b="1" sz="1800">
              <a:solidFill>
                <a:srgbClr val="FF0000"/>
              </a:solidFill>
              <a:latin typeface="Verdana"/>
              <a:ea typeface="Verdana"/>
              <a:cs typeface="Verdana"/>
              <a:sym typeface="Verdana"/>
            </a:endParaRPr>
          </a:p>
        </p:txBody>
      </p:sp>
      <p:sp>
        <p:nvSpPr>
          <p:cNvPr id="137" name="Google Shape;137;p25"/>
          <p:cNvSpPr txBox="1"/>
          <p:nvPr/>
        </p:nvSpPr>
        <p:spPr>
          <a:xfrm>
            <a:off x="531668" y="909853"/>
            <a:ext cx="7886700" cy="541843"/>
          </a:xfrm>
          <a:prstGeom prst="rect">
            <a:avLst/>
          </a:prstGeom>
          <a:noFill/>
          <a:ln>
            <a:noFill/>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rgbClr val="00B050"/>
              </a:buClr>
              <a:buSzPts val="2100"/>
              <a:buFont typeface="Verdana"/>
              <a:buNone/>
            </a:pPr>
            <a:r>
              <a:rPr b="1" lang="en" sz="2100">
                <a:solidFill>
                  <a:srgbClr val="00B050"/>
                </a:solidFill>
                <a:latin typeface="Verdana"/>
                <a:ea typeface="Verdana"/>
                <a:cs typeface="Verdana"/>
                <a:sym typeface="Verdana"/>
              </a:rPr>
              <a:t>Department of Computer Science and Engineering</a:t>
            </a:r>
            <a:endParaRPr sz="1100"/>
          </a:p>
        </p:txBody>
      </p:sp>
      <p:sp>
        <p:nvSpPr>
          <p:cNvPr id="138" name="Google Shape;138;p25"/>
          <p:cNvSpPr txBox="1"/>
          <p:nvPr/>
        </p:nvSpPr>
        <p:spPr>
          <a:xfrm>
            <a:off x="628650" y="1309144"/>
            <a:ext cx="7886700" cy="541843"/>
          </a:xfrm>
          <a:prstGeom prst="rect">
            <a:avLst/>
          </a:prstGeom>
          <a:noFill/>
          <a:ln>
            <a:noFill/>
          </a:ln>
        </p:spPr>
        <p:txBody>
          <a:bodyPr anchorCtr="0" anchor="ctr" bIns="34275" lIns="68575" spcFirstLastPara="1" rIns="68575" wrap="square" tIns="34275">
            <a:normAutofit fontScale="85000" lnSpcReduction="10000"/>
          </a:bodyPr>
          <a:lstStyle/>
          <a:p>
            <a:pPr indent="0" lvl="0" marL="0" marR="0" rtl="0" algn="ctr">
              <a:lnSpc>
                <a:spcPct val="90000"/>
              </a:lnSpc>
              <a:spcBef>
                <a:spcPts val="0"/>
              </a:spcBef>
              <a:spcAft>
                <a:spcPts val="0"/>
              </a:spcAft>
              <a:buClr>
                <a:srgbClr val="002060"/>
              </a:buClr>
              <a:buSzPct val="100000"/>
              <a:buFont typeface="Verdana"/>
              <a:buNone/>
            </a:pPr>
            <a:r>
              <a:rPr b="1" lang="en" sz="2100">
                <a:solidFill>
                  <a:srgbClr val="002060"/>
                </a:solidFill>
                <a:latin typeface="Verdana"/>
                <a:ea typeface="Verdana"/>
                <a:cs typeface="Verdana"/>
                <a:sym typeface="Verdana"/>
              </a:rPr>
              <a:t>GE19612 – PROFESSIONAL READINESS FOR INNOVATION EMPLOYABILITY AND ENTREPRENEURSHIP</a:t>
            </a:r>
            <a:endParaRPr b="1" sz="2100">
              <a:solidFill>
                <a:srgbClr val="002060"/>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574675" y="228601"/>
            <a:ext cx="8001000" cy="912019"/>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None/>
            </a:pPr>
            <a:r>
              <a:rPr b="1" lang="en">
                <a:solidFill>
                  <a:srgbClr val="FF0000"/>
                </a:solidFill>
              </a:rPr>
              <a:t>Functional Description of Module</a:t>
            </a:r>
            <a:endParaRPr/>
          </a:p>
        </p:txBody>
      </p:sp>
      <p:sp>
        <p:nvSpPr>
          <p:cNvPr id="207" name="Google Shape;207;p34"/>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p>
            <a:pPr indent="0" lvl="0" marL="0" rtl="0" algn="just">
              <a:spcBef>
                <a:spcPts val="0"/>
              </a:spcBef>
              <a:spcAft>
                <a:spcPts val="0"/>
              </a:spcAft>
              <a:buSzPts val="1800"/>
              <a:buNone/>
            </a:pPr>
            <a:r>
              <a:rPr b="1" lang="en" sz="1800">
                <a:latin typeface="Times New Roman"/>
                <a:ea typeface="Times New Roman"/>
                <a:cs typeface="Times New Roman"/>
                <a:sym typeface="Times New Roman"/>
              </a:rPr>
              <a:t>Chunker Module:</a:t>
            </a:r>
            <a:endParaRPr sz="1800">
              <a:latin typeface="Times New Roman"/>
              <a:ea typeface="Times New Roman"/>
              <a:cs typeface="Times New Roman"/>
              <a:sym typeface="Times New Roman"/>
            </a:endParaRPr>
          </a:p>
          <a:p>
            <a:pPr indent="0" lvl="0" marL="0" rtl="0" algn="just">
              <a:spcBef>
                <a:spcPts val="400"/>
              </a:spcBef>
              <a:spcAft>
                <a:spcPts val="0"/>
              </a:spcAft>
              <a:buSzPts val="1800"/>
              <a:buNone/>
            </a:pPr>
            <a:r>
              <a:rPr lang="en" sz="1800">
                <a:latin typeface="Times New Roman"/>
                <a:ea typeface="Times New Roman"/>
                <a:cs typeface="Times New Roman"/>
                <a:sym typeface="Times New Roman"/>
              </a:rPr>
              <a:t>Since these transformer cannot process a large amount of context all at once, the large raw JSON dataset is then further split into many ‘chunks’ to be sent to the transformer model. This module takes the Raw dataset as input and splits it into chunks of a specified size, and stores each chunk in separate JSON files (preprompt_ds_X.json). After the process the original dataset is removed.</a:t>
            </a:r>
            <a:endParaRPr sz="1800"/>
          </a:p>
        </p:txBody>
      </p:sp>
      <p:sp>
        <p:nvSpPr>
          <p:cNvPr id="208" name="Google Shape;208;p34"/>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Computer Science and Engineering</a:t>
            </a:r>
            <a:endParaRPr/>
          </a:p>
        </p:txBody>
      </p:sp>
      <p:sp>
        <p:nvSpPr>
          <p:cNvPr id="209" name="Google Shape;209;p34"/>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5"/>
          <p:cNvSpPr txBox="1"/>
          <p:nvPr>
            <p:ph type="title"/>
          </p:nvPr>
        </p:nvSpPr>
        <p:spPr>
          <a:xfrm>
            <a:off x="574675" y="228601"/>
            <a:ext cx="8001000" cy="912019"/>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None/>
            </a:pPr>
            <a:r>
              <a:rPr b="1" lang="en">
                <a:solidFill>
                  <a:srgbClr val="FF0000"/>
                </a:solidFill>
              </a:rPr>
              <a:t>Functional Description of Module</a:t>
            </a:r>
            <a:endParaRPr/>
          </a:p>
        </p:txBody>
      </p:sp>
      <p:sp>
        <p:nvSpPr>
          <p:cNvPr id="215" name="Google Shape;215;p35"/>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p>
            <a:pPr indent="0" lvl="0" marL="0" rtl="0" algn="just">
              <a:spcBef>
                <a:spcPts val="0"/>
              </a:spcBef>
              <a:spcAft>
                <a:spcPts val="0"/>
              </a:spcAft>
              <a:buSzPts val="1800"/>
              <a:buNone/>
            </a:pPr>
            <a:r>
              <a:rPr b="1" lang="en" sz="1800">
                <a:latin typeface="Times New Roman"/>
                <a:ea typeface="Times New Roman"/>
                <a:cs typeface="Times New Roman"/>
                <a:sym typeface="Times New Roman"/>
              </a:rPr>
              <a:t>Frontend Module:</a:t>
            </a:r>
            <a:endParaRPr/>
          </a:p>
          <a:p>
            <a:pPr indent="0" lvl="0" marL="0" rtl="0" algn="just">
              <a:spcBef>
                <a:spcPts val="400"/>
              </a:spcBef>
              <a:spcAft>
                <a:spcPts val="0"/>
              </a:spcAft>
              <a:buSzPts val="1800"/>
              <a:buNone/>
            </a:pPr>
            <a:r>
              <a:rPr lang="en" sz="1800">
                <a:latin typeface="Times New Roman"/>
                <a:ea typeface="Times New Roman"/>
                <a:cs typeface="Times New Roman"/>
                <a:sym typeface="Times New Roman"/>
              </a:rPr>
              <a:t>The frontend module is built in React JS, making use of ‘axios’ library to connect with the Backend server. This module consists of a Chat area for the request and response chats to be displayed . Also it has a textbox with a send button for typing queries and submitting it. The user can straightaway start asking their government scheme related queries and the reponse will be displayed to the frontend from the backend server.</a:t>
            </a:r>
            <a:endParaRPr/>
          </a:p>
          <a:p>
            <a:pPr indent="0" lvl="0" marL="0" rtl="0" algn="just">
              <a:spcBef>
                <a:spcPts val="400"/>
              </a:spcBef>
              <a:spcAft>
                <a:spcPts val="0"/>
              </a:spcAft>
              <a:buSzPts val="1800"/>
              <a:buNone/>
            </a:pPr>
            <a:r>
              <a:rPr lang="en" sz="1800">
                <a:latin typeface="Times New Roman"/>
                <a:ea typeface="Times New Roman"/>
                <a:cs typeface="Times New Roman"/>
                <a:sym typeface="Times New Roman"/>
              </a:rPr>
              <a:t>Additionally the Frontend also has Markdown support for formatting the Text.</a:t>
            </a:r>
            <a:endParaRPr sz="1800"/>
          </a:p>
        </p:txBody>
      </p:sp>
      <p:sp>
        <p:nvSpPr>
          <p:cNvPr id="216" name="Google Shape;216;p35"/>
          <p:cNvSpPr txBox="1"/>
          <p:nvPr>
            <p:ph idx="10" type="dt"/>
          </p:nvPr>
        </p:nvSpPr>
        <p:spPr>
          <a:xfrm>
            <a:off x="609600" y="4683919"/>
            <a:ext cx="1981200" cy="35718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en"/>
              <a:t>Phase-II Final Review</a:t>
            </a:r>
            <a:endParaRPr/>
          </a:p>
        </p:txBody>
      </p:sp>
      <p:sp>
        <p:nvSpPr>
          <p:cNvPr id="217" name="Google Shape;217;p35"/>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Computer Science and Engineering</a:t>
            </a:r>
            <a:endParaRPr/>
          </a:p>
        </p:txBody>
      </p:sp>
      <p:sp>
        <p:nvSpPr>
          <p:cNvPr id="218" name="Google Shape;218;p35"/>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574675" y="59533"/>
            <a:ext cx="8001000" cy="626267"/>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None/>
            </a:pPr>
            <a:r>
              <a:rPr b="1" lang="en" sz="3000">
                <a:solidFill>
                  <a:srgbClr val="FF0000"/>
                </a:solidFill>
              </a:rPr>
              <a:t>Implementation</a:t>
            </a:r>
            <a:endParaRPr/>
          </a:p>
        </p:txBody>
      </p:sp>
      <p:sp>
        <p:nvSpPr>
          <p:cNvPr id="224" name="Google Shape;224;p36"/>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SzPts val="2100"/>
              <a:buNone/>
            </a:pPr>
            <a:r>
              <a:t/>
            </a:r>
            <a:endParaRPr b="1" sz="2100">
              <a:latin typeface="Times New Roman"/>
              <a:ea typeface="Times New Roman"/>
              <a:cs typeface="Times New Roman"/>
              <a:sym typeface="Times New Roman"/>
            </a:endParaRPr>
          </a:p>
          <a:p>
            <a:pPr indent="0" lvl="0" marL="0" rtl="0" algn="l">
              <a:spcBef>
                <a:spcPts val="400"/>
              </a:spcBef>
              <a:spcAft>
                <a:spcPts val="0"/>
              </a:spcAft>
              <a:buSzPts val="2100"/>
              <a:buNone/>
            </a:pPr>
            <a:r>
              <a:t/>
            </a:r>
            <a:endParaRPr b="1" sz="2100">
              <a:latin typeface="Times New Roman"/>
              <a:ea typeface="Times New Roman"/>
              <a:cs typeface="Times New Roman"/>
              <a:sym typeface="Times New Roman"/>
            </a:endParaRPr>
          </a:p>
        </p:txBody>
      </p:sp>
      <p:sp>
        <p:nvSpPr>
          <p:cNvPr id="225" name="Google Shape;225;p36"/>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Computer Science and Engineering</a:t>
            </a:r>
            <a:endParaRPr/>
          </a:p>
        </p:txBody>
      </p:sp>
      <p:sp>
        <p:nvSpPr>
          <p:cNvPr id="226" name="Google Shape;226;p36"/>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227" name="Google Shape;227;p36"/>
          <p:cNvPicPr preferRelativeResize="0"/>
          <p:nvPr/>
        </p:nvPicPr>
        <p:blipFill rotWithShape="1">
          <a:blip r:embed="rId3">
            <a:alphaModFix/>
          </a:blip>
          <a:srcRect b="0" l="0" r="0" t="0"/>
          <a:stretch/>
        </p:blipFill>
        <p:spPr>
          <a:xfrm>
            <a:off x="286603" y="767686"/>
            <a:ext cx="8536674" cy="391861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574675" y="59533"/>
            <a:ext cx="8001000" cy="626267"/>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None/>
            </a:pPr>
            <a:r>
              <a:rPr b="1" lang="en" sz="3000">
                <a:solidFill>
                  <a:srgbClr val="FF0000"/>
                </a:solidFill>
              </a:rPr>
              <a:t>Implementation</a:t>
            </a:r>
            <a:endParaRPr/>
          </a:p>
        </p:txBody>
      </p:sp>
      <p:sp>
        <p:nvSpPr>
          <p:cNvPr id="233" name="Google Shape;233;p37"/>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SzPts val="2100"/>
              <a:buNone/>
            </a:pPr>
            <a:r>
              <a:t/>
            </a:r>
            <a:endParaRPr b="1" sz="2100">
              <a:latin typeface="Times New Roman"/>
              <a:ea typeface="Times New Roman"/>
              <a:cs typeface="Times New Roman"/>
              <a:sym typeface="Times New Roman"/>
            </a:endParaRPr>
          </a:p>
          <a:p>
            <a:pPr indent="0" lvl="0" marL="0" rtl="0" algn="l">
              <a:spcBef>
                <a:spcPts val="400"/>
              </a:spcBef>
              <a:spcAft>
                <a:spcPts val="0"/>
              </a:spcAft>
              <a:buSzPts val="2100"/>
              <a:buNone/>
            </a:pPr>
            <a:r>
              <a:t/>
            </a:r>
            <a:endParaRPr b="1" sz="2100">
              <a:latin typeface="Times New Roman"/>
              <a:ea typeface="Times New Roman"/>
              <a:cs typeface="Times New Roman"/>
              <a:sym typeface="Times New Roman"/>
            </a:endParaRPr>
          </a:p>
        </p:txBody>
      </p:sp>
      <p:sp>
        <p:nvSpPr>
          <p:cNvPr id="234" name="Google Shape;234;p37"/>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Computer Science and Engineering</a:t>
            </a:r>
            <a:endParaRPr/>
          </a:p>
        </p:txBody>
      </p:sp>
      <p:sp>
        <p:nvSpPr>
          <p:cNvPr id="235" name="Google Shape;235;p37"/>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236" name="Google Shape;236;p37"/>
          <p:cNvPicPr preferRelativeResize="0"/>
          <p:nvPr/>
        </p:nvPicPr>
        <p:blipFill rotWithShape="1">
          <a:blip r:embed="rId3">
            <a:alphaModFix/>
          </a:blip>
          <a:srcRect b="0" l="0" r="0" t="0"/>
          <a:stretch/>
        </p:blipFill>
        <p:spPr>
          <a:xfrm>
            <a:off x="450375" y="759459"/>
            <a:ext cx="8291015" cy="392446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574675" y="228601"/>
            <a:ext cx="8001000" cy="912019"/>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None/>
            </a:pPr>
            <a:r>
              <a:rPr b="1" lang="en" sz="2100">
                <a:solidFill>
                  <a:srgbClr val="FF0000"/>
                </a:solidFill>
              </a:rPr>
              <a:t>Conclusion</a:t>
            </a:r>
            <a:endParaRPr sz="2100"/>
          </a:p>
        </p:txBody>
      </p:sp>
      <p:sp>
        <p:nvSpPr>
          <p:cNvPr id="242" name="Google Shape;242;p38"/>
          <p:cNvSpPr txBox="1"/>
          <p:nvPr>
            <p:ph idx="1" type="body"/>
          </p:nvPr>
        </p:nvSpPr>
        <p:spPr>
          <a:xfrm>
            <a:off x="609600" y="1205096"/>
            <a:ext cx="8001000" cy="3200400"/>
          </a:xfrm>
          <a:prstGeom prst="rect">
            <a:avLst/>
          </a:prstGeom>
          <a:noFill/>
          <a:ln>
            <a:noFill/>
          </a:ln>
        </p:spPr>
        <p:txBody>
          <a:bodyPr anchorCtr="0" anchor="t" bIns="34275" lIns="68575" spcFirstLastPara="1" rIns="68575" wrap="square" tIns="34275">
            <a:noAutofit/>
          </a:bodyPr>
          <a:lstStyle/>
          <a:p>
            <a:pPr indent="0" lvl="0" marL="0" rtl="0" algn="just">
              <a:spcBef>
                <a:spcPts val="0"/>
              </a:spcBef>
              <a:spcAft>
                <a:spcPts val="0"/>
              </a:spcAft>
              <a:buClr>
                <a:srgbClr val="CC0000"/>
              </a:buClr>
              <a:buSzPts val="1800"/>
              <a:buNone/>
            </a:pPr>
            <a:r>
              <a:rPr lang="en" sz="1800">
                <a:latin typeface="Times New Roman"/>
                <a:ea typeface="Times New Roman"/>
                <a:cs typeface="Times New Roman"/>
                <a:sym typeface="Times New Roman"/>
              </a:rPr>
              <a:t>In conclusion, our project significantly enhances citizen access to government schemes through AI-driven chatbot technology and web scraping. By streamlining information retrieval and providing personalized assistance, our solution improves user experience and fosters transparency in citizen-government interactions. With features like user authentication and proactive notifications, our system offers an efficient pathway for citizens to access benefits. Moving forward, we are committed to expanding our system's capabilities and empowering individuals to navigate government schemes with confidence and ease.</a:t>
            </a:r>
            <a:br>
              <a:rPr b="0" i="0" lang="en" sz="2100" u="none" cap="none" strike="noStrike">
                <a:solidFill>
                  <a:srgbClr val="000000"/>
                </a:solidFill>
                <a:latin typeface="Verdana"/>
                <a:ea typeface="Verdana"/>
                <a:cs typeface="Verdana"/>
                <a:sym typeface="Verdana"/>
              </a:rPr>
            </a:br>
            <a:endParaRPr b="0" i="0" sz="2100" u="none" cap="none" strike="noStrike">
              <a:solidFill>
                <a:srgbClr val="000000"/>
              </a:solidFill>
              <a:latin typeface="Verdana"/>
              <a:ea typeface="Verdana"/>
              <a:cs typeface="Verdana"/>
              <a:sym typeface="Verdana"/>
            </a:endParaRPr>
          </a:p>
          <a:p>
            <a:pPr indent="0" lvl="0" marL="0" rtl="0" algn="l">
              <a:spcBef>
                <a:spcPts val="500"/>
              </a:spcBef>
              <a:spcAft>
                <a:spcPts val="0"/>
              </a:spcAft>
              <a:buSzPts val="2300"/>
              <a:buNone/>
            </a:pPr>
            <a:r>
              <a:t/>
            </a:r>
            <a:endParaRPr/>
          </a:p>
        </p:txBody>
      </p:sp>
      <p:sp>
        <p:nvSpPr>
          <p:cNvPr id="243" name="Google Shape;243;p38"/>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Computer Science and Engineering</a:t>
            </a:r>
            <a:endParaRPr/>
          </a:p>
        </p:txBody>
      </p:sp>
      <p:sp>
        <p:nvSpPr>
          <p:cNvPr id="244" name="Google Shape;244;p38"/>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9"/>
          <p:cNvSpPr txBox="1"/>
          <p:nvPr>
            <p:ph type="title"/>
          </p:nvPr>
        </p:nvSpPr>
        <p:spPr>
          <a:xfrm>
            <a:off x="574675" y="228601"/>
            <a:ext cx="8001000" cy="912019"/>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None/>
            </a:pPr>
            <a:r>
              <a:rPr b="1" lang="en" sz="2400">
                <a:solidFill>
                  <a:srgbClr val="FF0000"/>
                </a:solidFill>
              </a:rPr>
              <a:t>References</a:t>
            </a:r>
            <a:endParaRPr sz="2100"/>
          </a:p>
        </p:txBody>
      </p:sp>
      <p:sp>
        <p:nvSpPr>
          <p:cNvPr id="250" name="Google Shape;250;p39"/>
          <p:cNvSpPr txBox="1"/>
          <p:nvPr>
            <p:ph idx="1" type="body"/>
          </p:nvPr>
        </p:nvSpPr>
        <p:spPr>
          <a:xfrm>
            <a:off x="571500" y="1190837"/>
            <a:ext cx="8001000" cy="3200400"/>
          </a:xfrm>
          <a:prstGeom prst="rect">
            <a:avLst/>
          </a:prstGeom>
          <a:noFill/>
          <a:ln>
            <a:noFill/>
          </a:ln>
        </p:spPr>
        <p:txBody>
          <a:bodyPr anchorCtr="0" anchor="t" bIns="34275" lIns="68575" spcFirstLastPara="1" rIns="68575" wrap="square" tIns="34275">
            <a:noAutofit/>
          </a:bodyPr>
          <a:lstStyle/>
          <a:p>
            <a:pPr indent="-254000" lvl="0" marL="254000" rtl="0" algn="just">
              <a:spcBef>
                <a:spcPts val="0"/>
              </a:spcBef>
              <a:spcAft>
                <a:spcPts val="0"/>
              </a:spcAft>
              <a:buSzPts val="1800"/>
              <a:buFont typeface="Verdana"/>
              <a:buAutoNum type="arabicPeriod"/>
            </a:pPr>
            <a:r>
              <a:rPr lang="en" sz="1800">
                <a:solidFill>
                  <a:srgbClr val="000000"/>
                </a:solidFill>
                <a:latin typeface="Times New Roman"/>
                <a:ea typeface="Times New Roman"/>
                <a:cs typeface="Times New Roman"/>
                <a:sym typeface="Times New Roman"/>
              </a:rPr>
              <a:t>"Deep Learning" by Ian Goodfellow, Yoshua Bengio, and Aaron Courville.</a:t>
            </a:r>
            <a:endParaRPr/>
          </a:p>
          <a:p>
            <a:pPr indent="-254000" lvl="0" marL="254000" rtl="0" algn="just">
              <a:spcBef>
                <a:spcPts val="400"/>
              </a:spcBef>
              <a:spcAft>
                <a:spcPts val="0"/>
              </a:spcAft>
              <a:buSzPts val="1800"/>
              <a:buFont typeface="Verdana"/>
              <a:buAutoNum type="arabicPeriod"/>
            </a:pPr>
            <a:r>
              <a:rPr lang="en" sz="1800">
                <a:solidFill>
                  <a:srgbClr val="000000"/>
                </a:solidFill>
                <a:latin typeface="Times New Roman"/>
                <a:ea typeface="Times New Roman"/>
                <a:cs typeface="Times New Roman"/>
                <a:sym typeface="Times New Roman"/>
              </a:rPr>
              <a:t>"Neural Networks and Deep Learning: A Textbook" by Charu C. Aggarwal.</a:t>
            </a:r>
            <a:endParaRPr/>
          </a:p>
          <a:p>
            <a:pPr indent="-254000" lvl="0" marL="254000" rtl="0" algn="just">
              <a:spcBef>
                <a:spcPts val="400"/>
              </a:spcBef>
              <a:spcAft>
                <a:spcPts val="0"/>
              </a:spcAft>
              <a:buSzPts val="1800"/>
              <a:buFont typeface="Verdana"/>
              <a:buAutoNum type="arabicPeriod"/>
            </a:pPr>
            <a:r>
              <a:rPr lang="en" sz="1800">
                <a:solidFill>
                  <a:srgbClr val="000000"/>
                </a:solidFill>
                <a:latin typeface="Times New Roman"/>
                <a:ea typeface="Times New Roman"/>
                <a:cs typeface="Times New Roman"/>
                <a:sym typeface="Times New Roman"/>
              </a:rPr>
              <a:t>"Deep Learning for Computer Vision" by Rajalingappaa Shanmugamani.</a:t>
            </a:r>
            <a:endParaRPr/>
          </a:p>
          <a:p>
            <a:pPr indent="-254000" lvl="0" marL="254000" rtl="0" algn="just">
              <a:spcBef>
                <a:spcPts val="400"/>
              </a:spcBef>
              <a:spcAft>
                <a:spcPts val="0"/>
              </a:spcAft>
              <a:buSzPts val="1800"/>
              <a:buFont typeface="Verdana"/>
              <a:buAutoNum type="arabicPeriod"/>
            </a:pPr>
            <a:r>
              <a:rPr lang="en" sz="1800">
                <a:solidFill>
                  <a:srgbClr val="000000"/>
                </a:solidFill>
                <a:latin typeface="Times New Roman"/>
                <a:ea typeface="Times New Roman"/>
                <a:cs typeface="Times New Roman"/>
                <a:sym typeface="Times New Roman"/>
              </a:rPr>
              <a:t>"Hands-On Machine Learning with Scikit-Learn, Keras, and TensorFlow" by Aurélien Géron.</a:t>
            </a:r>
            <a:endParaRPr/>
          </a:p>
          <a:p>
            <a:pPr indent="-254000" lvl="0" marL="254000" rtl="0" algn="just">
              <a:spcBef>
                <a:spcPts val="400"/>
              </a:spcBef>
              <a:spcAft>
                <a:spcPts val="0"/>
              </a:spcAft>
              <a:buSzPts val="1800"/>
              <a:buFont typeface="Verdana"/>
              <a:buAutoNum type="arabicPeriod"/>
            </a:pPr>
            <a:r>
              <a:rPr lang="en" sz="1800">
                <a:solidFill>
                  <a:srgbClr val="000000"/>
                </a:solidFill>
                <a:latin typeface="Times New Roman"/>
                <a:ea typeface="Times New Roman"/>
                <a:cs typeface="Times New Roman"/>
                <a:sym typeface="Times New Roman"/>
              </a:rPr>
              <a:t>"Deep Learning: A Practitioner's Approach" by Adam Gibson and Josh Patterson.</a:t>
            </a:r>
            <a:endParaRPr sz="1800">
              <a:latin typeface="Times New Roman"/>
              <a:ea typeface="Times New Roman"/>
              <a:cs typeface="Times New Roman"/>
              <a:sym typeface="Times New Roman"/>
            </a:endParaRPr>
          </a:p>
        </p:txBody>
      </p:sp>
      <p:sp>
        <p:nvSpPr>
          <p:cNvPr id="251" name="Google Shape;251;p39"/>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Computer Science and Engineering</a:t>
            </a:r>
            <a:endParaRPr/>
          </a:p>
        </p:txBody>
      </p:sp>
      <p:sp>
        <p:nvSpPr>
          <p:cNvPr id="252" name="Google Shape;252;p39"/>
          <p:cNvSpPr txBox="1"/>
          <p:nvPr>
            <p:ph idx="12" type="sldNum"/>
          </p:nvPr>
        </p:nvSpPr>
        <p:spPr>
          <a:xfrm>
            <a:off x="6882653" y="4914899"/>
            <a:ext cx="1981200" cy="357188"/>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0"/>
          <p:cNvSpPr txBox="1"/>
          <p:nvPr>
            <p:ph type="title"/>
          </p:nvPr>
        </p:nvSpPr>
        <p:spPr>
          <a:xfrm>
            <a:off x="533400" y="2376056"/>
            <a:ext cx="8001000" cy="912019"/>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b="1" lang="en" sz="3000">
                <a:solidFill>
                  <a:srgbClr val="FF0000"/>
                </a:solidFill>
              </a:rPr>
              <a:t>Thank You</a:t>
            </a:r>
            <a:endParaRPr/>
          </a:p>
        </p:txBody>
      </p:sp>
      <p:sp>
        <p:nvSpPr>
          <p:cNvPr id="258" name="Google Shape;258;p40"/>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Computer Science and Engineering</a:t>
            </a:r>
            <a:endParaRPr/>
          </a:p>
        </p:txBody>
      </p:sp>
      <p:sp>
        <p:nvSpPr>
          <p:cNvPr id="259" name="Google Shape;259;p40"/>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42" name="Shape 142"/>
        <p:cNvGrpSpPr/>
        <p:nvPr/>
      </p:nvGrpSpPr>
      <p:grpSpPr>
        <a:xfrm>
          <a:off x="0" y="0"/>
          <a:ext cx="0" cy="0"/>
          <a:chOff x="0" y="0"/>
          <a:chExt cx="0" cy="0"/>
        </a:xfrm>
      </p:grpSpPr>
      <p:sp>
        <p:nvSpPr>
          <p:cNvPr id="143" name="Google Shape;143;p26"/>
          <p:cNvSpPr txBox="1"/>
          <p:nvPr>
            <p:ph type="title"/>
          </p:nvPr>
        </p:nvSpPr>
        <p:spPr>
          <a:xfrm>
            <a:off x="574675" y="228601"/>
            <a:ext cx="8001000" cy="912019"/>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None/>
            </a:pPr>
            <a:r>
              <a:rPr b="1" lang="en" sz="2400">
                <a:solidFill>
                  <a:srgbClr val="FF0000"/>
                </a:solidFill>
              </a:rPr>
              <a:t>Abstract</a:t>
            </a:r>
            <a:endParaRPr sz="2100"/>
          </a:p>
        </p:txBody>
      </p:sp>
      <p:sp>
        <p:nvSpPr>
          <p:cNvPr id="144" name="Google Shape;144;p26"/>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p>
            <a:pPr indent="0" lvl="0" marL="0" rtl="0" algn="just">
              <a:spcBef>
                <a:spcPts val="0"/>
              </a:spcBef>
              <a:spcAft>
                <a:spcPts val="0"/>
              </a:spcAft>
              <a:buClr>
                <a:srgbClr val="CC0000"/>
              </a:buClr>
              <a:buSzPts val="1800"/>
              <a:buNone/>
            </a:pPr>
            <a:r>
              <a:rPr lang="en" sz="1800">
                <a:latin typeface="Times New Roman"/>
                <a:ea typeface="Times New Roman"/>
                <a:cs typeface="Times New Roman"/>
                <a:sym typeface="Times New Roman"/>
              </a:rPr>
              <a:t>In our rapidly evolving technological landscape, accessing government schemes can be daunting for many citizens due to bureaucratic complexities. To address this challenge, we propose an AI chatbot solution developed using MERN Stack technology and Python scripts for web scraping. By leveraging Open Source Transformer models for Natural Language Processing, our chatbot aims to provide personalized assistance in understanding, assessing eligibility for, and applying to government schemes. Unlike existing systems reliant on manual browsing, our solution automates information retrieval and streamlines the user experience. With features like user authentication, eligibility assessment, and proactive notifications, our chatbot represents a significant advancement in citizen engagement with public services, fostering transparency and inclusivity. </a:t>
            </a:r>
            <a:br>
              <a:rPr b="0" i="0" lang="en" sz="2100" u="none" cap="none" strike="noStrike">
                <a:solidFill>
                  <a:srgbClr val="000000"/>
                </a:solidFill>
                <a:latin typeface="Verdana"/>
                <a:ea typeface="Verdana"/>
                <a:cs typeface="Verdana"/>
                <a:sym typeface="Verdana"/>
              </a:rPr>
            </a:br>
            <a:endParaRPr b="0" i="0" sz="2100" u="none" cap="none" strike="noStrike">
              <a:solidFill>
                <a:srgbClr val="000000"/>
              </a:solidFill>
              <a:latin typeface="Verdana"/>
              <a:ea typeface="Verdana"/>
              <a:cs typeface="Verdana"/>
              <a:sym typeface="Verdana"/>
            </a:endParaRPr>
          </a:p>
          <a:p>
            <a:pPr indent="0" lvl="0" marL="0" rtl="0" algn="l">
              <a:spcBef>
                <a:spcPts val="500"/>
              </a:spcBef>
              <a:spcAft>
                <a:spcPts val="0"/>
              </a:spcAft>
              <a:buSzPts val="2300"/>
              <a:buNone/>
            </a:pPr>
            <a:r>
              <a:t/>
            </a:r>
            <a:endParaRPr/>
          </a:p>
        </p:txBody>
      </p:sp>
      <p:sp>
        <p:nvSpPr>
          <p:cNvPr id="145" name="Google Shape;145;p26"/>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Computer Science and Engineering</a:t>
            </a:r>
            <a:endParaRPr/>
          </a:p>
        </p:txBody>
      </p:sp>
      <p:sp>
        <p:nvSpPr>
          <p:cNvPr id="146" name="Google Shape;146;p26"/>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50" name="Shape 150"/>
        <p:cNvGrpSpPr/>
        <p:nvPr/>
      </p:nvGrpSpPr>
      <p:grpSpPr>
        <a:xfrm>
          <a:off x="0" y="0"/>
          <a:ext cx="0" cy="0"/>
          <a:chOff x="0" y="0"/>
          <a:chExt cx="0" cy="0"/>
        </a:xfrm>
      </p:grpSpPr>
      <p:sp>
        <p:nvSpPr>
          <p:cNvPr id="151" name="Google Shape;151;p27"/>
          <p:cNvSpPr txBox="1"/>
          <p:nvPr>
            <p:ph type="title"/>
          </p:nvPr>
        </p:nvSpPr>
        <p:spPr>
          <a:xfrm>
            <a:off x="574675" y="228601"/>
            <a:ext cx="8001000" cy="912019"/>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None/>
            </a:pPr>
            <a:r>
              <a:rPr b="1" lang="en" sz="2400">
                <a:solidFill>
                  <a:srgbClr val="FF0000"/>
                </a:solidFill>
              </a:rPr>
              <a:t>Existing System</a:t>
            </a:r>
            <a:endParaRPr sz="2100"/>
          </a:p>
        </p:txBody>
      </p:sp>
      <p:sp>
        <p:nvSpPr>
          <p:cNvPr id="152" name="Google Shape;152;p27"/>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p>
            <a:pPr indent="0" lvl="0" marL="0" rtl="0" algn="just">
              <a:spcBef>
                <a:spcPts val="0"/>
              </a:spcBef>
              <a:spcAft>
                <a:spcPts val="0"/>
              </a:spcAft>
              <a:buClr>
                <a:srgbClr val="CC0000"/>
              </a:buClr>
              <a:buSzPts val="1800"/>
              <a:buNone/>
            </a:pPr>
            <a:r>
              <a:rPr lang="en" sz="1800">
                <a:latin typeface="Times New Roman"/>
                <a:ea typeface="Times New Roman"/>
                <a:cs typeface="Times New Roman"/>
                <a:sym typeface="Times New Roman"/>
              </a:rPr>
              <a:t>In the current system, accessing information about government schemes involves manual browsing of various decentralized sources such as government websites and documents. Users face challenges due to fragmented information, lack of personalized assistance, and limited interactivity. This results in inefficiencies, confusion, and difficulties in assessing eligibility and tracking updates. Overall, the existing system lacks centralized access, personalized guidance, and proactive notification features, hampering citizen engagement with government schemes.</a:t>
            </a:r>
            <a:br>
              <a:rPr b="0" i="0" lang="en" sz="2100" u="none" cap="none" strike="noStrike">
                <a:solidFill>
                  <a:srgbClr val="000000"/>
                </a:solidFill>
                <a:latin typeface="Verdana"/>
                <a:ea typeface="Verdana"/>
                <a:cs typeface="Verdana"/>
                <a:sym typeface="Verdana"/>
              </a:rPr>
            </a:br>
            <a:endParaRPr b="0" i="0" sz="2100" u="none" cap="none" strike="noStrike">
              <a:solidFill>
                <a:srgbClr val="000000"/>
              </a:solidFill>
              <a:latin typeface="Verdana"/>
              <a:ea typeface="Verdana"/>
              <a:cs typeface="Verdana"/>
              <a:sym typeface="Verdana"/>
            </a:endParaRPr>
          </a:p>
          <a:p>
            <a:pPr indent="0" lvl="0" marL="0" rtl="0" algn="l">
              <a:spcBef>
                <a:spcPts val="500"/>
              </a:spcBef>
              <a:spcAft>
                <a:spcPts val="0"/>
              </a:spcAft>
              <a:buSzPts val="2300"/>
              <a:buNone/>
            </a:pPr>
            <a:r>
              <a:t/>
            </a:r>
            <a:endParaRPr/>
          </a:p>
        </p:txBody>
      </p:sp>
      <p:sp>
        <p:nvSpPr>
          <p:cNvPr id="153" name="Google Shape;153;p27"/>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Computer Science and Engineering</a:t>
            </a:r>
            <a:endParaRPr/>
          </a:p>
        </p:txBody>
      </p:sp>
      <p:sp>
        <p:nvSpPr>
          <p:cNvPr id="154" name="Google Shape;154;p27"/>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58" name="Shape 158"/>
        <p:cNvGrpSpPr/>
        <p:nvPr/>
      </p:nvGrpSpPr>
      <p:grpSpPr>
        <a:xfrm>
          <a:off x="0" y="0"/>
          <a:ext cx="0" cy="0"/>
          <a:chOff x="0" y="0"/>
          <a:chExt cx="0" cy="0"/>
        </a:xfrm>
      </p:grpSpPr>
      <p:sp>
        <p:nvSpPr>
          <p:cNvPr id="159" name="Google Shape;159;p28"/>
          <p:cNvSpPr txBox="1"/>
          <p:nvPr>
            <p:ph type="title"/>
          </p:nvPr>
        </p:nvSpPr>
        <p:spPr>
          <a:xfrm>
            <a:off x="574675" y="228601"/>
            <a:ext cx="8001000" cy="912019"/>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None/>
            </a:pPr>
            <a:r>
              <a:rPr b="1" lang="en" sz="2400">
                <a:solidFill>
                  <a:srgbClr val="FF0000"/>
                </a:solidFill>
              </a:rPr>
              <a:t>Proposed System</a:t>
            </a:r>
            <a:endParaRPr sz="2100"/>
          </a:p>
        </p:txBody>
      </p:sp>
      <p:sp>
        <p:nvSpPr>
          <p:cNvPr id="160" name="Google Shape;160;p28"/>
          <p:cNvSpPr txBox="1"/>
          <p:nvPr>
            <p:ph idx="1" type="body"/>
          </p:nvPr>
        </p:nvSpPr>
        <p:spPr>
          <a:xfrm>
            <a:off x="609600" y="1292329"/>
            <a:ext cx="7924800" cy="3200400"/>
          </a:xfrm>
          <a:prstGeom prst="rect">
            <a:avLst/>
          </a:prstGeom>
          <a:noFill/>
          <a:ln>
            <a:noFill/>
          </a:ln>
        </p:spPr>
        <p:txBody>
          <a:bodyPr anchorCtr="0" anchor="t" bIns="34275" lIns="68575" spcFirstLastPara="1" rIns="68575" wrap="square" tIns="34275">
            <a:noAutofit/>
          </a:bodyPr>
          <a:lstStyle/>
          <a:p>
            <a:pPr indent="0" lvl="0" marL="0" rtl="0" algn="just">
              <a:spcBef>
                <a:spcPts val="0"/>
              </a:spcBef>
              <a:spcAft>
                <a:spcPts val="0"/>
              </a:spcAft>
              <a:buClr>
                <a:srgbClr val="CC0000"/>
              </a:buClr>
              <a:buSzPts val="1800"/>
              <a:buNone/>
            </a:pPr>
            <a:r>
              <a:rPr lang="en" sz="1800">
                <a:solidFill>
                  <a:srgbClr val="242424"/>
                </a:solidFill>
                <a:latin typeface="Times New Roman"/>
                <a:ea typeface="Times New Roman"/>
                <a:cs typeface="Times New Roman"/>
                <a:sym typeface="Times New Roman"/>
              </a:rPr>
              <a:t>The proposed system introduces an AI-driven chatbot solution aimed at citizen access to government schemes. Using technologies such as the ERN Stack and Python scripts for web scraping, the chatbot integrates with diverse government sites and online resources. Powered by Open Source Transformer models for Natural Language Processing (NLP), it provides personalized assistance tailored to individual queries and needs. Unlike the existing manual browsing approach, the chatbot automates information retrieval, aggregating, analyzing, and presenting relevant data in a user-friendly format. By bridging the gap between citizens and government schemes, the proposed system fosters transparency, inclusivity, and accessibility, empowering individuals to make informed decisions and access entitled benefits efficiently in a seamless and equitable manner.</a:t>
            </a:r>
            <a:br>
              <a:rPr i="0" lang="en" sz="1800" u="none" cap="none" strike="noStrike">
                <a:solidFill>
                  <a:srgbClr val="000000"/>
                </a:solidFill>
                <a:latin typeface="Times New Roman"/>
                <a:ea typeface="Times New Roman"/>
                <a:cs typeface="Times New Roman"/>
                <a:sym typeface="Times New Roman"/>
              </a:rPr>
            </a:br>
            <a:endParaRPr i="0" sz="1800" u="none" cap="none" strike="noStrike">
              <a:solidFill>
                <a:srgbClr val="000000"/>
              </a:solidFill>
              <a:latin typeface="Times New Roman"/>
              <a:ea typeface="Times New Roman"/>
              <a:cs typeface="Times New Roman"/>
              <a:sym typeface="Times New Roman"/>
            </a:endParaRPr>
          </a:p>
          <a:p>
            <a:pPr indent="0" lvl="0" marL="0" rtl="0" algn="l">
              <a:spcBef>
                <a:spcPts val="500"/>
              </a:spcBef>
              <a:spcAft>
                <a:spcPts val="0"/>
              </a:spcAft>
              <a:buSzPts val="2300"/>
              <a:buNone/>
            </a:pPr>
            <a:r>
              <a:t/>
            </a:r>
            <a:endParaRPr/>
          </a:p>
        </p:txBody>
      </p:sp>
      <p:sp>
        <p:nvSpPr>
          <p:cNvPr id="161" name="Google Shape;161;p28"/>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Computer Science and Engineering</a:t>
            </a:r>
            <a:endParaRPr/>
          </a:p>
        </p:txBody>
      </p:sp>
      <p:sp>
        <p:nvSpPr>
          <p:cNvPr id="162" name="Google Shape;162;p28"/>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574675" y="228601"/>
            <a:ext cx="8001000" cy="912019"/>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None/>
            </a:pPr>
            <a:r>
              <a:rPr b="1" lang="en" sz="2400">
                <a:solidFill>
                  <a:srgbClr val="FF0000"/>
                </a:solidFill>
              </a:rPr>
              <a:t>System Architecture</a:t>
            </a:r>
            <a:endParaRPr sz="2100"/>
          </a:p>
        </p:txBody>
      </p:sp>
      <p:sp>
        <p:nvSpPr>
          <p:cNvPr id="168" name="Google Shape;168;p29"/>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CC0000"/>
              </a:buClr>
              <a:buSzPts val="2100"/>
              <a:buNone/>
            </a:pPr>
            <a:br>
              <a:rPr b="0" i="0" lang="en" sz="2100" u="none" cap="none" strike="noStrike">
                <a:solidFill>
                  <a:srgbClr val="000000"/>
                </a:solidFill>
                <a:latin typeface="Verdana"/>
                <a:ea typeface="Verdana"/>
                <a:cs typeface="Verdana"/>
                <a:sym typeface="Verdana"/>
              </a:rPr>
            </a:br>
            <a:endParaRPr b="0" i="0" sz="2100" u="none" cap="none" strike="noStrike">
              <a:solidFill>
                <a:srgbClr val="000000"/>
              </a:solidFill>
              <a:latin typeface="Verdana"/>
              <a:ea typeface="Verdana"/>
              <a:cs typeface="Verdana"/>
              <a:sym typeface="Verdana"/>
            </a:endParaRPr>
          </a:p>
          <a:p>
            <a:pPr indent="0" lvl="0" marL="0" rtl="0" algn="l">
              <a:spcBef>
                <a:spcPts val="500"/>
              </a:spcBef>
              <a:spcAft>
                <a:spcPts val="0"/>
              </a:spcAft>
              <a:buSzPts val="2300"/>
              <a:buNone/>
            </a:pPr>
            <a:r>
              <a:t/>
            </a:r>
            <a:endParaRPr/>
          </a:p>
        </p:txBody>
      </p:sp>
      <p:sp>
        <p:nvSpPr>
          <p:cNvPr id="169" name="Google Shape;169;p29"/>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Computer Science and Engineering</a:t>
            </a:r>
            <a:endParaRPr/>
          </a:p>
        </p:txBody>
      </p:sp>
      <p:sp>
        <p:nvSpPr>
          <p:cNvPr id="170" name="Google Shape;170;p29"/>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171" name="Google Shape;171;p29"/>
          <p:cNvPicPr preferRelativeResize="0"/>
          <p:nvPr/>
        </p:nvPicPr>
        <p:blipFill rotWithShape="1">
          <a:blip r:embed="rId3">
            <a:alphaModFix/>
          </a:blip>
          <a:srcRect b="0" l="0" r="0" t="0"/>
          <a:stretch/>
        </p:blipFill>
        <p:spPr>
          <a:xfrm>
            <a:off x="566738" y="1326540"/>
            <a:ext cx="7967662" cy="33573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574675" y="228601"/>
            <a:ext cx="8001000" cy="912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Clr>
                <a:schemeClr val="dk1"/>
              </a:buClr>
              <a:buFont typeface="Arial"/>
              <a:buNone/>
            </a:pPr>
            <a:r>
              <a:rPr b="1" lang="en" sz="2400">
                <a:solidFill>
                  <a:srgbClr val="FF0000"/>
                </a:solidFill>
              </a:rPr>
              <a:t>Sequence Diagram</a:t>
            </a:r>
            <a:endParaRPr sz="2100">
              <a:solidFill>
                <a:schemeClr val="dk1"/>
              </a:solidFill>
            </a:endParaRPr>
          </a:p>
        </p:txBody>
      </p:sp>
      <p:pic>
        <p:nvPicPr>
          <p:cNvPr id="177" name="Google Shape;177;p30"/>
          <p:cNvPicPr preferRelativeResize="0"/>
          <p:nvPr/>
        </p:nvPicPr>
        <p:blipFill rotWithShape="1">
          <a:blip r:embed="rId3">
            <a:alphaModFix/>
          </a:blip>
          <a:srcRect b="0" l="0" r="0" t="0"/>
          <a:stretch/>
        </p:blipFill>
        <p:spPr>
          <a:xfrm>
            <a:off x="574675" y="1305650"/>
            <a:ext cx="7866000" cy="3521400"/>
          </a:xfrm>
          <a:prstGeom prst="roundRect">
            <a:avLst>
              <a:gd fmla="val 4404" name="adj"/>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574675" y="228601"/>
            <a:ext cx="8001000" cy="912019"/>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None/>
            </a:pPr>
            <a:r>
              <a:rPr b="1" lang="en" sz="2400">
                <a:solidFill>
                  <a:srgbClr val="FF0000"/>
                </a:solidFill>
              </a:rPr>
              <a:t>List of Modules</a:t>
            </a:r>
            <a:endParaRPr sz="2100"/>
          </a:p>
        </p:txBody>
      </p:sp>
      <p:sp>
        <p:nvSpPr>
          <p:cNvPr id="183" name="Google Shape;183;p31"/>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p>
            <a:pPr indent="-355600" lvl="0" marL="355600" rtl="0" algn="just">
              <a:lnSpc>
                <a:spcPct val="150000"/>
              </a:lnSpc>
              <a:spcBef>
                <a:spcPts val="0"/>
              </a:spcBef>
              <a:spcAft>
                <a:spcPts val="0"/>
              </a:spcAft>
              <a:buSzPts val="1800"/>
              <a:buChar char="□"/>
            </a:pPr>
            <a:r>
              <a:rPr lang="en" sz="1800">
                <a:solidFill>
                  <a:srgbClr val="000000"/>
                </a:solidFill>
                <a:latin typeface="Times New Roman"/>
                <a:ea typeface="Times New Roman"/>
                <a:cs typeface="Times New Roman"/>
                <a:sym typeface="Times New Roman"/>
              </a:rPr>
              <a:t>Scraper Module</a:t>
            </a:r>
            <a:endParaRPr sz="1800">
              <a:solidFill>
                <a:srgbClr val="000000"/>
              </a:solidFill>
              <a:latin typeface="Times New Roman"/>
              <a:ea typeface="Times New Roman"/>
              <a:cs typeface="Times New Roman"/>
              <a:sym typeface="Times New Roman"/>
            </a:endParaRPr>
          </a:p>
          <a:p>
            <a:pPr indent="-355600" lvl="0" marL="355600" rtl="0" algn="just">
              <a:lnSpc>
                <a:spcPct val="150000"/>
              </a:lnSpc>
              <a:spcBef>
                <a:spcPts val="400"/>
              </a:spcBef>
              <a:spcAft>
                <a:spcPts val="0"/>
              </a:spcAft>
              <a:buSzPts val="1800"/>
              <a:buChar char="□"/>
            </a:pPr>
            <a:r>
              <a:rPr lang="en" sz="1800">
                <a:solidFill>
                  <a:srgbClr val="000000"/>
                </a:solidFill>
                <a:latin typeface="Times New Roman"/>
                <a:ea typeface="Times New Roman"/>
                <a:cs typeface="Times New Roman"/>
                <a:sym typeface="Times New Roman"/>
              </a:rPr>
              <a:t>Chunker Module</a:t>
            </a:r>
            <a:endParaRPr sz="1800">
              <a:solidFill>
                <a:srgbClr val="000000"/>
              </a:solidFill>
              <a:latin typeface="Times New Roman"/>
              <a:ea typeface="Times New Roman"/>
              <a:cs typeface="Times New Roman"/>
              <a:sym typeface="Times New Roman"/>
            </a:endParaRPr>
          </a:p>
          <a:p>
            <a:pPr indent="-355600" lvl="0" marL="355600" rtl="0" algn="just">
              <a:lnSpc>
                <a:spcPct val="150000"/>
              </a:lnSpc>
              <a:spcBef>
                <a:spcPts val="400"/>
              </a:spcBef>
              <a:spcAft>
                <a:spcPts val="0"/>
              </a:spcAft>
              <a:buSzPts val="1800"/>
              <a:buChar char="□"/>
            </a:pPr>
            <a:r>
              <a:rPr lang="en" sz="1800">
                <a:solidFill>
                  <a:srgbClr val="000000"/>
                </a:solidFill>
                <a:latin typeface="Times New Roman"/>
                <a:ea typeface="Times New Roman"/>
                <a:cs typeface="Times New Roman"/>
                <a:sym typeface="Times New Roman"/>
              </a:rPr>
              <a:t>API Interface Module</a:t>
            </a:r>
            <a:endParaRPr/>
          </a:p>
          <a:p>
            <a:pPr indent="-355600" lvl="0" marL="355600" rtl="0" algn="just">
              <a:lnSpc>
                <a:spcPct val="150000"/>
              </a:lnSpc>
              <a:spcBef>
                <a:spcPts val="400"/>
              </a:spcBef>
              <a:spcAft>
                <a:spcPts val="0"/>
              </a:spcAft>
              <a:buSzPts val="1800"/>
              <a:buChar char="□"/>
            </a:pPr>
            <a:r>
              <a:rPr lang="en" sz="1800">
                <a:solidFill>
                  <a:srgbClr val="000000"/>
                </a:solidFill>
                <a:latin typeface="Times New Roman"/>
                <a:ea typeface="Times New Roman"/>
                <a:cs typeface="Times New Roman"/>
                <a:sym typeface="Times New Roman"/>
              </a:rPr>
              <a:t>Frontend Module</a:t>
            </a:r>
            <a:endParaRPr sz="1800">
              <a:solidFill>
                <a:srgbClr val="000000"/>
              </a:solidFill>
              <a:latin typeface="Times New Roman"/>
              <a:ea typeface="Times New Roman"/>
              <a:cs typeface="Times New Roman"/>
              <a:sym typeface="Times New Roman"/>
            </a:endParaRPr>
          </a:p>
          <a:p>
            <a:pPr indent="0" lvl="0" marL="0" rtl="0" algn="just">
              <a:lnSpc>
                <a:spcPct val="150000"/>
              </a:lnSpc>
              <a:spcBef>
                <a:spcPts val="400"/>
              </a:spcBef>
              <a:spcAft>
                <a:spcPts val="0"/>
              </a:spcAft>
              <a:buSzPts val="1800"/>
              <a:buNone/>
            </a:pPr>
            <a:r>
              <a:t/>
            </a:r>
            <a:endParaRPr sz="1800">
              <a:solidFill>
                <a:srgbClr val="000000"/>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CC0000"/>
              </a:buClr>
              <a:buSzPts val="2100"/>
              <a:buNone/>
            </a:pPr>
            <a:br>
              <a:rPr b="0" i="0" lang="en" sz="2100" u="none" cap="none" strike="noStrike">
                <a:solidFill>
                  <a:srgbClr val="000000"/>
                </a:solidFill>
                <a:latin typeface="Verdana"/>
                <a:ea typeface="Verdana"/>
                <a:cs typeface="Verdana"/>
                <a:sym typeface="Verdana"/>
              </a:rPr>
            </a:br>
            <a:endParaRPr b="0" i="0" sz="2100" u="none" cap="none" strike="noStrike">
              <a:solidFill>
                <a:srgbClr val="000000"/>
              </a:solidFill>
              <a:latin typeface="Verdana"/>
              <a:ea typeface="Verdana"/>
              <a:cs typeface="Verdana"/>
              <a:sym typeface="Verdana"/>
            </a:endParaRPr>
          </a:p>
          <a:p>
            <a:pPr indent="0" lvl="0" marL="0" rtl="0" algn="l">
              <a:spcBef>
                <a:spcPts val="500"/>
              </a:spcBef>
              <a:spcAft>
                <a:spcPts val="0"/>
              </a:spcAft>
              <a:buSzPts val="2300"/>
              <a:buNone/>
            </a:pPr>
            <a:r>
              <a:t/>
            </a:r>
            <a:endParaRPr/>
          </a:p>
        </p:txBody>
      </p:sp>
      <p:sp>
        <p:nvSpPr>
          <p:cNvPr id="184" name="Google Shape;184;p31"/>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Computer Science and Engineering</a:t>
            </a:r>
            <a:endParaRPr/>
          </a:p>
        </p:txBody>
      </p:sp>
      <p:sp>
        <p:nvSpPr>
          <p:cNvPr id="185" name="Google Shape;185;p31"/>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574675" y="228601"/>
            <a:ext cx="8001000" cy="912019"/>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None/>
            </a:pPr>
            <a:r>
              <a:rPr b="1" lang="en" sz="2400">
                <a:solidFill>
                  <a:srgbClr val="FF0000"/>
                </a:solidFill>
              </a:rPr>
              <a:t>Functional Description for each modules</a:t>
            </a:r>
            <a:endParaRPr sz="2100"/>
          </a:p>
        </p:txBody>
      </p:sp>
      <p:sp>
        <p:nvSpPr>
          <p:cNvPr id="191" name="Google Shape;191;p32"/>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p>
            <a:pPr indent="-355600" lvl="0" marL="355600" rtl="0" algn="l">
              <a:spcBef>
                <a:spcPts val="0"/>
              </a:spcBef>
              <a:spcAft>
                <a:spcPts val="0"/>
              </a:spcAft>
              <a:buClr>
                <a:srgbClr val="CC0000"/>
              </a:buClr>
              <a:buSzPts val="1800"/>
              <a:buChar char="□"/>
            </a:pPr>
            <a:r>
              <a:rPr b="1" i="0" lang="en" sz="1800" u="none" cap="none" strike="noStrike">
                <a:solidFill>
                  <a:srgbClr val="000000"/>
                </a:solidFill>
                <a:latin typeface="Times New Roman"/>
                <a:ea typeface="Times New Roman"/>
                <a:cs typeface="Times New Roman"/>
                <a:sym typeface="Times New Roman"/>
              </a:rPr>
              <a:t>Scraper Module</a:t>
            </a:r>
            <a:r>
              <a:rPr b="0" i="0" lang="en" sz="2100" u="none" cap="none" strike="noStrike">
                <a:solidFill>
                  <a:srgbClr val="000000"/>
                </a:solidFill>
                <a:latin typeface="Roboto"/>
                <a:ea typeface="Roboto"/>
                <a:cs typeface="Roboto"/>
                <a:sym typeface="Roboto"/>
              </a:rPr>
              <a:t>:</a:t>
            </a:r>
            <a:r>
              <a:rPr lang="en" sz="1800">
                <a:latin typeface="Times New Roman"/>
                <a:ea typeface="Times New Roman"/>
                <a:cs typeface="Times New Roman"/>
                <a:sym typeface="Times New Roman"/>
              </a:rPr>
              <a:t> </a:t>
            </a:r>
            <a:endParaRPr/>
          </a:p>
          <a:p>
            <a:pPr indent="0" lvl="0" marL="0" rtl="0" algn="l">
              <a:spcBef>
                <a:spcPts val="400"/>
              </a:spcBef>
              <a:spcAft>
                <a:spcPts val="0"/>
              </a:spcAft>
              <a:buClr>
                <a:srgbClr val="CC0000"/>
              </a:buClr>
              <a:buSzPts val="1800"/>
              <a:buNone/>
            </a:pPr>
            <a:r>
              <a:rPr lang="en" sz="1800">
                <a:latin typeface="Times New Roman"/>
                <a:ea typeface="Times New Roman"/>
                <a:cs typeface="Times New Roman"/>
                <a:sym typeface="Times New Roman"/>
              </a:rPr>
              <a:t>The ‘Scraper’ module’s primary use is to scrape government sites to collect data. As there’s no single API endpoint for all government schemes we proceeded with building a dedicated scraping module. This scraper module is written on Python 3 and uses ‘Beautiful Soup 4’ module to traverse the DOM of the site and scrap the required data. The scraped data is then written onto the server itself as a JSON file for further processing. The extracted fields are:</a:t>
            </a:r>
            <a:endParaRPr/>
          </a:p>
          <a:p>
            <a:pPr indent="0" lvl="0" marL="0" rtl="0" algn="l">
              <a:spcBef>
                <a:spcPts val="400"/>
              </a:spcBef>
              <a:spcAft>
                <a:spcPts val="0"/>
              </a:spcAft>
              <a:buClr>
                <a:srgbClr val="CC0000"/>
              </a:buClr>
              <a:buSzPts val="1800"/>
              <a:buNone/>
            </a:pPr>
            <a:r>
              <a:rPr b="0" i="0" lang="en" sz="1800" u="none" cap="none" strike="noStrike">
                <a:solidFill>
                  <a:srgbClr val="000000"/>
                </a:solidFill>
                <a:latin typeface="Times New Roman"/>
                <a:ea typeface="Times New Roman"/>
                <a:cs typeface="Times New Roman"/>
                <a:sym typeface="Times New Roman"/>
              </a:rPr>
              <a:t>	</a:t>
            </a:r>
            <a:r>
              <a:rPr b="1" i="0" lang="en" sz="1800" u="none" cap="none" strike="noStrike">
                <a:solidFill>
                  <a:srgbClr val="000000"/>
                </a:solidFill>
                <a:latin typeface="Times New Roman"/>
                <a:ea typeface="Times New Roman"/>
                <a:cs typeface="Times New Roman"/>
                <a:sym typeface="Times New Roman"/>
              </a:rPr>
              <a:t>-</a:t>
            </a:r>
            <a:r>
              <a:rPr b="0" i="0" lang="en" sz="1800" u="none" cap="none" strike="noStrike">
                <a:solidFill>
                  <a:srgbClr val="000000"/>
                </a:solidFill>
                <a:latin typeface="Times New Roman"/>
                <a:ea typeface="Times New Roman"/>
                <a:cs typeface="Times New Roman"/>
                <a:sym typeface="Times New Roman"/>
              </a:rPr>
              <a:t> Elibility Criteria</a:t>
            </a:r>
            <a:endParaRPr/>
          </a:p>
          <a:p>
            <a:pPr indent="0" lvl="0" marL="0" rtl="0" algn="l">
              <a:spcBef>
                <a:spcPts val="400"/>
              </a:spcBef>
              <a:spcAft>
                <a:spcPts val="0"/>
              </a:spcAft>
              <a:buClr>
                <a:srgbClr val="CC0000"/>
              </a:buClr>
              <a:buSzPts val="1800"/>
              <a:buNone/>
            </a:pPr>
            <a:r>
              <a:rPr lang="en" sz="1800">
                <a:solidFill>
                  <a:srgbClr val="000000"/>
                </a:solidFill>
                <a:latin typeface="Times New Roman"/>
                <a:ea typeface="Times New Roman"/>
                <a:cs typeface="Times New Roman"/>
                <a:sym typeface="Times New Roman"/>
              </a:rPr>
              <a:t>	</a:t>
            </a:r>
            <a:r>
              <a:rPr b="1" lang="en" sz="1800">
                <a:solidFill>
                  <a:srgbClr val="000000"/>
                </a:solidFill>
                <a:latin typeface="Times New Roman"/>
                <a:ea typeface="Times New Roman"/>
                <a:cs typeface="Times New Roman"/>
                <a:sym typeface="Times New Roman"/>
              </a:rPr>
              <a:t>-</a:t>
            </a:r>
            <a:r>
              <a:rPr lang="en" sz="1800">
                <a:solidFill>
                  <a:srgbClr val="000000"/>
                </a:solidFill>
                <a:latin typeface="Times New Roman"/>
                <a:ea typeface="Times New Roman"/>
                <a:cs typeface="Times New Roman"/>
                <a:sym typeface="Times New Roman"/>
              </a:rPr>
              <a:t> Government</a:t>
            </a:r>
            <a:endParaRPr/>
          </a:p>
          <a:p>
            <a:pPr indent="0" lvl="0" marL="0" rtl="0" algn="l">
              <a:spcBef>
                <a:spcPts val="400"/>
              </a:spcBef>
              <a:spcAft>
                <a:spcPts val="0"/>
              </a:spcAft>
              <a:buClr>
                <a:srgbClr val="CC0000"/>
              </a:buClr>
              <a:buSzPts val="1800"/>
              <a:buNone/>
            </a:pPr>
            <a:r>
              <a:rPr b="0" i="0" lang="en" sz="1800" u="none" cap="none" strike="noStrike">
                <a:solidFill>
                  <a:srgbClr val="000000"/>
                </a:solidFill>
                <a:latin typeface="Times New Roman"/>
                <a:ea typeface="Times New Roman"/>
                <a:cs typeface="Times New Roman"/>
                <a:sym typeface="Times New Roman"/>
              </a:rPr>
              <a:t>	</a:t>
            </a:r>
            <a:r>
              <a:rPr b="1" i="0" lang="en" sz="1800" u="none" cap="none" strike="noStrike">
                <a:solidFill>
                  <a:srgbClr val="000000"/>
                </a:solidFill>
                <a:latin typeface="Times New Roman"/>
                <a:ea typeface="Times New Roman"/>
                <a:cs typeface="Times New Roman"/>
                <a:sym typeface="Times New Roman"/>
              </a:rPr>
              <a:t>- </a:t>
            </a:r>
            <a:r>
              <a:rPr b="0" i="0" lang="en" sz="1800" u="none" cap="none" strike="noStrike">
                <a:solidFill>
                  <a:srgbClr val="000000"/>
                </a:solidFill>
                <a:latin typeface="Times New Roman"/>
                <a:ea typeface="Times New Roman"/>
                <a:cs typeface="Times New Roman"/>
                <a:sym typeface="Times New Roman"/>
              </a:rPr>
              <a:t>Description and other important fields</a:t>
            </a:r>
            <a:br>
              <a:rPr b="0" i="0" lang="en" sz="2100" u="none" cap="none" strike="noStrike">
                <a:solidFill>
                  <a:srgbClr val="000000"/>
                </a:solidFill>
                <a:latin typeface="Verdana"/>
                <a:ea typeface="Verdana"/>
                <a:cs typeface="Verdana"/>
                <a:sym typeface="Verdana"/>
              </a:rPr>
            </a:br>
            <a:endParaRPr b="0" i="0" sz="2100" u="none" cap="none" strike="noStrike">
              <a:solidFill>
                <a:srgbClr val="000000"/>
              </a:solidFill>
              <a:latin typeface="Verdana"/>
              <a:ea typeface="Verdana"/>
              <a:cs typeface="Verdana"/>
              <a:sym typeface="Verdana"/>
            </a:endParaRPr>
          </a:p>
          <a:p>
            <a:pPr indent="0" lvl="0" marL="0" rtl="0" algn="l">
              <a:spcBef>
                <a:spcPts val="500"/>
              </a:spcBef>
              <a:spcAft>
                <a:spcPts val="0"/>
              </a:spcAft>
              <a:buSzPts val="2300"/>
              <a:buNone/>
            </a:pPr>
            <a:r>
              <a:t/>
            </a:r>
            <a:endParaRPr/>
          </a:p>
        </p:txBody>
      </p:sp>
      <p:sp>
        <p:nvSpPr>
          <p:cNvPr id="192" name="Google Shape;192;p32"/>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Computer Science and Engineering</a:t>
            </a:r>
            <a:endParaRPr/>
          </a:p>
        </p:txBody>
      </p:sp>
      <p:sp>
        <p:nvSpPr>
          <p:cNvPr id="193" name="Google Shape;193;p32"/>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574675" y="228601"/>
            <a:ext cx="8001000" cy="912019"/>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None/>
            </a:pPr>
            <a:r>
              <a:rPr b="1" lang="en">
                <a:solidFill>
                  <a:srgbClr val="FF0000"/>
                </a:solidFill>
              </a:rPr>
              <a:t>Functional Description of Module</a:t>
            </a:r>
            <a:endParaRPr b="1">
              <a:solidFill>
                <a:srgbClr val="FF0000"/>
              </a:solidFill>
            </a:endParaRPr>
          </a:p>
        </p:txBody>
      </p:sp>
      <p:sp>
        <p:nvSpPr>
          <p:cNvPr id="199" name="Google Shape;199;p33"/>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p>
            <a:pPr indent="0" lvl="0" marL="0" rtl="0" algn="just">
              <a:spcBef>
                <a:spcPts val="0"/>
              </a:spcBef>
              <a:spcAft>
                <a:spcPts val="0"/>
              </a:spcAft>
              <a:buSzPts val="1800"/>
              <a:buNone/>
            </a:pPr>
            <a:r>
              <a:rPr b="1" lang="en" sz="1800">
                <a:solidFill>
                  <a:srgbClr val="000000"/>
                </a:solidFill>
                <a:latin typeface="Times New Roman"/>
                <a:ea typeface="Times New Roman"/>
                <a:cs typeface="Times New Roman"/>
                <a:sym typeface="Times New Roman"/>
              </a:rPr>
              <a:t>API Interface Module: </a:t>
            </a:r>
            <a:endParaRPr/>
          </a:p>
          <a:p>
            <a:pPr indent="0" lvl="0" marL="0" rtl="0" algn="just">
              <a:spcBef>
                <a:spcPts val="400"/>
              </a:spcBef>
              <a:spcAft>
                <a:spcPts val="0"/>
              </a:spcAft>
              <a:buSzPts val="1800"/>
              <a:buNone/>
            </a:pPr>
            <a:r>
              <a:rPr lang="en" sz="1800">
                <a:latin typeface="Times New Roman"/>
                <a:ea typeface="Times New Roman"/>
                <a:cs typeface="Times New Roman"/>
                <a:sym typeface="Times New Roman"/>
              </a:rPr>
              <a:t>The API module (api.py) acts as the interface to our Pre Trained transformer model. This transformer model is based off of GPT-3.5 Turbo. As these transformers are capable of Natural Language Generation and Understanding, these are the perfect choices for our chatbots. This module essentially collects the scraped data and passes the raw JSON data to the transformer model as a context. After getting trained with the JSON the model is then finetuned. Then the module is read to answer query from the frontend client.</a:t>
            </a:r>
            <a:endParaRPr sz="1800">
              <a:latin typeface="Times New Roman"/>
              <a:ea typeface="Times New Roman"/>
              <a:cs typeface="Times New Roman"/>
              <a:sym typeface="Times New Roman"/>
            </a:endParaRPr>
          </a:p>
        </p:txBody>
      </p:sp>
      <p:sp>
        <p:nvSpPr>
          <p:cNvPr id="200" name="Google Shape;200;p33"/>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Computer Science and Engineering</a:t>
            </a:r>
            <a:endParaRPr/>
          </a:p>
        </p:txBody>
      </p:sp>
      <p:sp>
        <p:nvSpPr>
          <p:cNvPr id="201" name="Google Shape;201;p33"/>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