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8" r:id="rId10"/>
    <p:sldId id="269" r:id="rId11"/>
    <p:sldId id="264"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AIR QUALITY MEASURING DEVICE  CALCULATING NH3 ,NOx, CO2 USING INTERNET OF THINGS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90687" y="4149725"/>
            <a:ext cx="8689976" cy="1371599"/>
          </a:xfrm>
        </p:spPr>
        <p:txBody>
          <a:bodyPr>
            <a:normAutofit/>
          </a:bodyPr>
          <a:lstStyle/>
          <a:p>
            <a:r>
              <a:rPr lang="en-IN" dirty="0">
                <a:latin typeface="Times New Roman" panose="02020603050405020304" pitchFamily="18" charset="0"/>
                <a:cs typeface="Times New Roman" panose="02020603050405020304" pitchFamily="18" charset="0"/>
              </a:rPr>
              <a:t>SURIYA SUNDARAM K S (21162107012)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SRIPRASATH SATHIYAMOORTHY (2116210701261)</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Text Box 3"/>
          <p:cNvSpPr txBox="1"/>
          <p:nvPr/>
        </p:nvSpPr>
        <p:spPr>
          <a:xfrm>
            <a:off x="1132205" y="1105535"/>
            <a:ext cx="4064000" cy="368300"/>
          </a:xfrm>
          <a:prstGeom prst="rect">
            <a:avLst/>
          </a:prstGeom>
          <a:no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pitchFamily="18" charset="0"/>
                <a:cs typeface="Times New Roman" panose="02020603050405020304" pitchFamily="18" charset="0"/>
              </a:rPr>
              <a:t>⁠</a:t>
            </a:r>
            <a:r>
              <a:rPr lang="en-IN" dirty="0">
                <a:cs typeface="Times New Roman" panose="02020603050405020304" pitchFamily="18" charset="0"/>
              </a:rPr>
              <a:t>conclusion</a:t>
            </a:r>
            <a:endParaRPr lang="en-IN" dirty="0">
              <a:cs typeface="Times New Roman" panose="02020603050405020304" pitchFamily="18" charset="0"/>
            </a:endParaRP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pitchFamily="18" charset="0"/>
                <a:cs typeface="Times New Roman" panose="02020603050405020304" pitchFamily="18" charset="0"/>
              </a:rPr>
              <a:t>This Project Successfully Developed An </a:t>
            </a:r>
            <a:r>
              <a:rPr lang="en-US" cap="none" dirty="0" err="1">
                <a:latin typeface="Times New Roman" panose="02020603050405020304" pitchFamily="18" charset="0"/>
                <a:cs typeface="Times New Roman" panose="02020603050405020304" pitchFamily="18" charset="0"/>
              </a:rPr>
              <a:t>Iot</a:t>
            </a:r>
            <a:r>
              <a:rPr lang="en-US" cap="none" dirty="0">
                <a:latin typeface="Times New Roman" panose="02020603050405020304" pitchFamily="18" charset="0"/>
                <a:cs typeface="Times New Roman" panose="02020603050405020304" pitchFamily="18" charset="0"/>
              </a:rPr>
              <a:t>-based Air Quality Measuring Device Capable Of Real-time Monitoring Of Ammonia (Nh₃), Nitrogen Oxides (</a:t>
            </a:r>
            <a:r>
              <a:rPr lang="en-US" cap="none" dirty="0" err="1">
                <a:latin typeface="Times New Roman" panose="02020603050405020304" pitchFamily="18" charset="0"/>
                <a:cs typeface="Times New Roman" panose="02020603050405020304" pitchFamily="18" charset="0"/>
              </a:rPr>
              <a:t>Nox</a:t>
            </a:r>
            <a:r>
              <a:rPr lang="en-US" cap="none" dirty="0">
                <a:latin typeface="Times New Roman" panose="02020603050405020304" pitchFamily="18" charset="0"/>
                <a:cs typeface="Times New Roman" panose="02020603050405020304" pitchFamily="18" charset="0"/>
              </a:rPr>
              <a:t>), And Carbon Dioxide (Co₂). The Device, Featuring Advanced Gas Sensors And A Microcontroller, Proved Effective In Providing Accurate And Immediate Air Quality Data. Its User-friendly Interface, Portability, And Low Power Consumption Make It A Practical And Flexible Solution For Diverse Environments, Including Urban Areas, Industrial Sites, And Indoor Spaces. The Incorporation Of Alert Mechanisms Ensures Timely Warnings When Pollutant Levels Are Unsafe, Enhancing The Device's Utility In Protecting Public Health. Additionally, The Project Demonstrated That Such A Device Could Be Produced Cost-effectively, Making It Accessible For Broader Deployment, Even In Resource-limited Settings. Overall, This Project Highlights The Potential For </a:t>
            </a:r>
            <a:r>
              <a:rPr lang="en-US" cap="none" dirty="0" err="1">
                <a:latin typeface="Times New Roman" panose="02020603050405020304" pitchFamily="18" charset="0"/>
                <a:cs typeface="Times New Roman" panose="02020603050405020304" pitchFamily="18" charset="0"/>
              </a:rPr>
              <a:t>Iot</a:t>
            </a:r>
            <a:r>
              <a:rPr lang="en-US" cap="none" dirty="0">
                <a:latin typeface="Times New Roman" panose="02020603050405020304" pitchFamily="18" charset="0"/>
                <a:cs typeface="Times New Roman" panose="02020603050405020304" pitchFamily="18" charset="0"/>
              </a:rPr>
              <a:t> Technology To Significantly Improve Air Quality Monitoring And Management, Contributing To Better Environmental And Public Health Outcomes.</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pitchFamily="18" charset="0"/>
                <a:cs typeface="Times New Roman" panose="02020603050405020304" pitchFamily="18" charset="0"/>
              </a:rPr>
              <a:t>⁠FUTURE ENHANCEMENTS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pitchFamily="18" charset="0"/>
                <a:cs typeface="Times New Roman" panose="02020603050405020304" pitchFamily="18" charset="0"/>
              </a:rPr>
              <a:t>This IoT-based air quality measuring device project is vast and promising. It encompasses several avenues for advancement and application. One direction involves improving sensor accuracy and range to detect a wider array of pollutants like particulate matter (PM2.5 and PM10) and volatile organic compounds (VOCs). Integrating with smart city infrastructure enables real-time air quality data to inform urban planning and traffic management strategies. Incorporating data analytics and machine learning allows for predictive capabilities, aiding proactive pollution mitigation. Cloud connectivity offers long-term data storage and comprehensive analysis, empowering stakeholders with valuable insights into pollutant sources and correlations. Additionally, a dedicated mobile application enhances user accessibility and provides personalized health recommendations. Exploring solar power integration improves device sustainability for remote deployment. In summary, integrating cloud technology into the project enhances data management, analysis, and collaboration, significantly improving air quality monitoring and management efforts</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09345"/>
          </a:xfrm>
        </p:spPr>
        <p:txBody>
          <a:bodyPr/>
          <a:lstStyle/>
          <a:p>
            <a:r>
              <a:rPr lang="en-IN" dirty="0">
                <a:latin typeface="Times New Roman" panose="02020603050405020304" pitchFamily="18" charset="0"/>
                <a:cs typeface="Times New Roman" panose="02020603050405020304" pitchFamily="18" charset="0"/>
              </a:rPr>
              <a:t>Abstract</a:t>
            </a:r>
            <a:r>
              <a:rPr lang="en-IN" dirty="0"/>
              <a:t> </a:t>
            </a:r>
            <a:endParaRPr lang="en-IN" dirty="0"/>
          </a:p>
        </p:txBody>
      </p:sp>
      <p:sp>
        <p:nvSpPr>
          <p:cNvPr id="3" name="Content Placeholder 2"/>
          <p:cNvSpPr>
            <a:spLocks noGrp="1"/>
          </p:cNvSpPr>
          <p:nvPr>
            <p:ph sz="quarter" idx="13"/>
          </p:nvPr>
        </p:nvSpPr>
        <p:spPr>
          <a:xfrm>
            <a:off x="913765" y="1647190"/>
            <a:ext cx="10363835" cy="4592320"/>
          </a:xfrm>
        </p:spPr>
        <p:txBody>
          <a:bodyPr>
            <a:noAutofit/>
          </a:bodyPr>
          <a:lstStyle/>
          <a:p>
            <a:pPr algn="just"/>
            <a:r>
              <a:rPr lang="en-US" cap="none" dirty="0">
                <a:solidFill>
                  <a:schemeClr val="tx1"/>
                </a:solidFill>
                <a:latin typeface="Times New Roman" panose="02020603050405020304" pitchFamily="18" charset="0"/>
                <a:cs typeface="Times New Roman" panose="02020603050405020304" pitchFamily="18" charset="0"/>
              </a:rPr>
              <a:t> This Air pollution poses significant threats to human health and the environment, necessitating the development of advanced monitoring systems. This project presents an IoT-based air quality measuring device designed to monitor concentrations of key pollutants, including Ammonia (NH₃), Nitrogen Oxides (NOx), and Carbon Dioxide (CO₂). The device utilizes MQ gas sensors connected to a microcontroller Arduino Uno for real-time data acquisition and processing. A Liquid Crystal Display (LCD) provides immediate visual feedback of air quality status, categorized as "Good," "Poor," or "Toxic" based on predefined thresholds. The system's portability, low power consumption, and cost-effectiveness make it suitable to use in different places. It helps different people make quick decisions about air quality. By combining advanced gas sensors with IoT connectivity, this device offers several key advantages</a:t>
            </a:r>
            <a:r>
              <a:rPr lang="en-US" cap="none" dirty="0">
                <a:latin typeface="Times New Roman" panose="02020603050405020304" pitchFamily="18" charset="0"/>
                <a:cs typeface="Times New Roman" panose="02020603050405020304" pitchFamily="18" charset="0"/>
              </a:rPr>
              <a:t> like </a:t>
            </a:r>
            <a:r>
              <a:rPr lang="en-US" cap="none" dirty="0">
                <a:solidFill>
                  <a:schemeClr val="tx1"/>
                </a:solidFill>
                <a:latin typeface="Times New Roman" panose="02020603050405020304" pitchFamily="18" charset="0"/>
                <a:cs typeface="Times New Roman" panose="02020603050405020304" pitchFamily="18" charset="0"/>
              </a:rPr>
              <a:t>Real-time Monitoring ,enabling timely detection of pollutant levels and rapid response to changing environmental conditions.</a:t>
            </a: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334010"/>
            <a:ext cx="10364470" cy="1240790"/>
          </a:xfrm>
        </p:spPr>
        <p:txBody>
          <a:bodyPr/>
          <a:lstStyle/>
          <a:p>
            <a:r>
              <a:rPr lang="en-IN" dirty="0">
                <a:latin typeface="Times New Roman" panose="02020603050405020304" pitchFamily="18" charset="0"/>
                <a:cs typeface="Times New Roman" panose="02020603050405020304" pitchFamily="18" charset="0"/>
              </a:rPr>
              <a:t>existing system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65" y="1574800"/>
            <a:ext cx="10363835" cy="4216400"/>
          </a:xfrm>
        </p:spPr>
        <p:txBody>
          <a:bodyPr>
            <a:noAutofit/>
          </a:bodyPr>
          <a:lstStyle/>
          <a:p>
            <a:pPr marL="0" indent="0" algn="just">
              <a:buNone/>
            </a:pPr>
            <a:r>
              <a:rPr lang="en-US" cap="none" dirty="0">
                <a:solidFill>
                  <a:schemeClr val="tx1"/>
                </a:solidFill>
                <a:latin typeface="Times New Roman" panose="02020603050405020304" pitchFamily="18" charset="0"/>
                <a:cs typeface="Times New Roman" panose="02020603050405020304" pitchFamily="18" charset="0"/>
              </a:rPr>
              <a:t>The existing systems for air quality monitoring rely on immobile monitoring stations equipped with high-precision instruments to measure pollutants like ammonia (NH₃), nitrogen oxides (NOx), and carbon dioxide (CO₂). While these systems provide accurate and reliable data, they have several limitations. They are expensive to set up and maintain, limiting their deployment, especially in developing regions. Their stationary nature results in limited coverage, often failing to comprehensively monitor larger urban or rural areas. Real-time data accessibility is often restricted, with significant delays due to manual collection and processing. Additionally, these systems lack flexibility as they cannot easily adapt to dynamic monitoring needs or indoor environments. The proposed IoT-based air quality measuring device addresses these challenges and offers a more dynamic and accessible approach to air quality monitoring.</a:t>
            </a:r>
            <a:endParaRPr lang="en-US" cap="none"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cap="none"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078865"/>
          </a:xfrm>
        </p:spPr>
        <p:txBody>
          <a:bodyPr/>
          <a:lstStyle/>
          <a:p>
            <a:r>
              <a:rPr lang="en-IN"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697167"/>
            <a:ext cx="10363826" cy="3424107"/>
          </a:xfrm>
        </p:spPr>
        <p:txBody>
          <a:bodyPr>
            <a:noAutofit/>
          </a:bodyPr>
          <a:lstStyle/>
          <a:p>
            <a:pPr algn="just"/>
            <a:r>
              <a:rPr lang="en-IN" cap="none" dirty="0">
                <a:latin typeface="Times New Roman" panose="02020603050405020304" pitchFamily="18" charset="0"/>
                <a:cs typeface="Times New Roman" panose="02020603050405020304" pitchFamily="18" charset="0"/>
              </a:rPr>
              <a:t>The Proposed System Is An IOT-based Air Quality Measuring Device Designed To Monitor The Concentrations Of Ammonia (NH₃), Nitrogen Oxides (NOx), And Carbon Dioxide (CO₂) In Real-time. It Uses Advanced Gas Sensors Connected To A Microcontroller For Data Processing. The Device Transmits Collected Data For Immediate Analysis And Visualization. Designed To Be Portable, Cost-effective, And Energy-efficient, It Is Suitable For Various Environments, Including Urban Areas, Industrial Sites, And Indoor Spaces. The System Features A User-friendly Interface For Easy Operation And Includes Alert Mechanisms, </a:t>
            </a:r>
            <a:r>
              <a:rPr lang="en-US" altLang="en-IN" cap="none" dirty="0">
                <a:latin typeface="Times New Roman" panose="02020603050405020304" pitchFamily="18" charset="0"/>
                <a:cs typeface="Times New Roman" panose="02020603050405020304" pitchFamily="18" charset="0"/>
              </a:rPr>
              <a:t>Such Way It Displays The Toxicity Level By Display Three Stages Of Alert Messages Such As Good , Poor And Toxic. </a:t>
            </a:r>
            <a:r>
              <a:rPr lang="en-IN" cap="none" dirty="0">
                <a:latin typeface="Times New Roman" panose="02020603050405020304" pitchFamily="18" charset="0"/>
                <a:cs typeface="Times New Roman" panose="02020603050405020304" pitchFamily="18" charset="0"/>
              </a:rPr>
              <a:t> </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273050"/>
            <a:ext cx="10364470" cy="1332865"/>
          </a:xfrm>
        </p:spPr>
        <p:txBody>
          <a:bodyPr/>
          <a:lstStyle/>
          <a:p>
            <a:r>
              <a:rPr lang="en-IN"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13" name="Picture 13" descr="WhatsApp Image 2024-05-17 at 12.19.46_15df0e41"/>
          <p:cNvPicPr>
            <a:picLocks noGrp="1" noChangeAspect="1"/>
          </p:cNvPicPr>
          <p:nvPr>
            <p:ph sz="quarter" idx="13"/>
          </p:nvPr>
        </p:nvPicPr>
        <p:blipFill>
          <a:blip r:embed="rId1"/>
          <a:stretch>
            <a:fillRect/>
          </a:stretch>
        </p:blipFill>
        <p:spPr>
          <a:xfrm>
            <a:off x="1998345" y="1986280"/>
            <a:ext cx="8336280" cy="4145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49350"/>
          </a:xfrm>
        </p:spPr>
        <p:txBody>
          <a:bodyPr/>
          <a:lstStyle/>
          <a:p>
            <a:r>
              <a:rPr lang="en-IN"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65" y="1829435"/>
            <a:ext cx="10363835" cy="3961765"/>
          </a:xfrm>
        </p:spPr>
        <p:txBody>
          <a:bodyPr/>
          <a:lstStyle/>
          <a:p>
            <a:r>
              <a:rPr lang="en-IN" sz="2800" dirty="0">
                <a:latin typeface="Times New Roman" panose="02020603050405020304" pitchFamily="18" charset="0"/>
                <a:cs typeface="Times New Roman" panose="02020603050405020304" pitchFamily="18" charset="0"/>
              </a:rPr>
              <a:t>Sensor Module</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Microcontroller Module</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Power Supply Module</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Environmental Enclosure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5303"/>
            <a:ext cx="10364452" cy="1759975"/>
          </a:xfrm>
        </p:spPr>
        <p:txBody>
          <a:bodyPr/>
          <a:lstStyle/>
          <a:p>
            <a:r>
              <a:rPr lang="en-IN" dirty="0">
                <a:latin typeface="Times New Roman" panose="02020603050405020304" pitchFamily="18" charset="0"/>
                <a:cs typeface="Times New Roman" panose="02020603050405020304" pitchFamily="18" charset="0"/>
              </a:rPr>
              <a:t>explanation of each module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858298"/>
            <a:ext cx="10363826" cy="4381186"/>
          </a:xfrm>
        </p:spPr>
        <p:txBody>
          <a:bodyPr>
            <a:noAutofit/>
          </a:bodyPr>
          <a:lstStyle/>
          <a:p>
            <a:r>
              <a:rPr lang="en-IN" b="1" dirty="0">
                <a:latin typeface="Times New Roman" panose="02020603050405020304" pitchFamily="18" charset="0"/>
                <a:cs typeface="Times New Roman" panose="02020603050405020304" pitchFamily="18" charset="0"/>
              </a:rPr>
              <a:t>Sensor Module</a:t>
            </a:r>
            <a:endParaRPr lang="en-IN" b="1" dirty="0">
              <a:latin typeface="Times New Roman" panose="02020603050405020304" pitchFamily="18" charset="0"/>
              <a:cs typeface="Times New Roman" panose="02020603050405020304" pitchFamily="18" charset="0"/>
            </a:endParaRP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This Module Includes Gas Sensors For Measuring Concentrations Of NH3, NOx, And CO2 In The Air. Each Sensor Is Calibrated And Interfaced With The Microcontroller Unit To Provide Accurate Measurements.</a:t>
            </a:r>
            <a:endParaRPr lang="en-IN" cap="none" dirty="0">
              <a:latin typeface="Times New Roman" panose="02020603050405020304" pitchFamily="18" charset="0"/>
              <a:cs typeface="Times New Roman" panose="02020603050405020304" pitchFamily="18" charset="0"/>
            </a:endParaRPr>
          </a:p>
          <a:p>
            <a:endParaRPr lang="en-IN" sz="1700" dirty="0">
              <a:latin typeface="Bahnschrift SemiLight" panose="020B0502040204020203" charset="0"/>
              <a:cs typeface="Bahnschrift SemiLight" panose="020B0502040204020203" charset="0"/>
            </a:endParaRPr>
          </a:p>
          <a:p>
            <a:r>
              <a:rPr lang="en-IN" b="1" dirty="0">
                <a:latin typeface="Times New Roman" panose="02020603050405020304" pitchFamily="18" charset="0"/>
                <a:cs typeface="Times New Roman" panose="02020603050405020304" pitchFamily="18" charset="0"/>
              </a:rPr>
              <a:t>Microcontroller Module</a:t>
            </a:r>
            <a:endParaRPr lang="en-IN" b="1" dirty="0">
              <a:latin typeface="Times New Roman" panose="02020603050405020304" pitchFamily="18" charset="0"/>
              <a:cs typeface="Times New Roman" panose="02020603050405020304" pitchFamily="18" charset="0"/>
            </a:endParaRP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Microcontroller Module Serves As The Central Processing Unit Of The Device. It Collects Data From The Sensor Module, Processes It, And Performs Calculations To Determine Pollutant Concentrations. Common Microcontroller Platforms Like Arduino Are Utilized For Their Versatility And Ease Of Programming</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32619"/>
            <a:ext cx="10364451" cy="1378215"/>
          </a:xfrm>
        </p:spPr>
        <p:txBody>
          <a:bodyPr/>
          <a:lstStyle/>
          <a:p>
            <a:r>
              <a:rPr lang="en-IN" dirty="0">
                <a:latin typeface="Times New Roman" panose="02020603050405020304" pitchFamily="18" charset="0"/>
                <a:cs typeface="Times New Roman" panose="02020603050405020304" pitchFamily="18" charset="0"/>
              </a:rPr>
              <a:t>explanation of each module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65" y="1995947"/>
            <a:ext cx="10363835" cy="4149213"/>
          </a:xfrm>
        </p:spPr>
        <p:txBody>
          <a:bodyPr>
            <a:noAutofit/>
          </a:bodyPr>
          <a:lstStyle/>
          <a:p>
            <a:r>
              <a:rPr lang="en-IN"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Power Supply Module</a:t>
            </a:r>
            <a:endParaRPr lang="en-IN" b="1" dirty="0">
              <a:latin typeface="Times New Roman" panose="02020603050405020304" pitchFamily="18" charset="0"/>
              <a:cs typeface="Times New Roman" panose="02020603050405020304" pitchFamily="18" charset="0"/>
            </a:endParaRP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Power Supply Module Provides The Necessary Electrical Power To Operate The Device. It May Include Rechargeable Batteries, Solar Panels, Or Power Adapters, Depending On The Deployment Environment And Power Requirements Of The Device.</a:t>
            </a:r>
            <a:endParaRPr lang="en-IN" cap="none" dirty="0">
              <a:latin typeface="Times New Roman" panose="02020603050405020304" pitchFamily="18" charset="0"/>
              <a:cs typeface="Times New Roman" panose="02020603050405020304" pitchFamily="18" charset="0"/>
            </a:endParaRPr>
          </a:p>
          <a:p>
            <a:pPr marL="0" indent="0" algn="just">
              <a:buNone/>
            </a:pPr>
            <a:endParaRPr lang="en-IN" sz="1700" dirty="0">
              <a:latin typeface="Bahnschrift SemiLight" panose="020B0502040204020203" charset="0"/>
              <a:cs typeface="Bahnschrift SemiLight" panose="020B0502040204020203" charset="0"/>
            </a:endParaRPr>
          </a:p>
          <a:p>
            <a:r>
              <a:rPr lang="en-IN" sz="1700"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Environmental Enclosure</a:t>
            </a:r>
            <a:endParaRPr lang="en-IN" b="1" dirty="0">
              <a:latin typeface="Times New Roman" panose="02020603050405020304" pitchFamily="18" charset="0"/>
              <a:cs typeface="Times New Roman" panose="02020603050405020304" pitchFamily="18" charset="0"/>
            </a:endParaRP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Environmental Enclosure Protects The Internal Components Of The Device From Weather Conditions, Dust, And Other Environmental Factors. It Is Designed To Be Durable, Waterproof, And Resistant To Corrosion, Ensuring The Reliability And Longevity Of The Device In Outdoor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324465"/>
            <a:ext cx="10569678" cy="1209368"/>
          </a:xfrm>
        </p:spPr>
        <p:txBody>
          <a:bodyPr/>
          <a:lstStyle/>
          <a:p>
            <a:r>
              <a:rPr lang="en-US" altLang="en-IN" dirty="0">
                <a:latin typeface="Times New Roman" panose="02020603050405020304" pitchFamily="18" charset="0"/>
                <a:cs typeface="Times New Roman" panose="02020603050405020304" pitchFamily="18" charset="0"/>
              </a:rPr>
              <a:t>RESULT</a:t>
            </a:r>
            <a:endParaRPr lang="en-US" altLang="en-IN" dirty="0">
              <a:latin typeface="Times New Roman" panose="02020603050405020304" pitchFamily="18" charset="0"/>
              <a:cs typeface="Times New Roman" panose="02020603050405020304" pitchFamily="18" charset="0"/>
            </a:endParaRPr>
          </a:p>
        </p:txBody>
      </p:sp>
      <p:pic>
        <p:nvPicPr>
          <p:cNvPr id="17" name="Picture 17" descr="WhatsApp Image 2024-05-17 at 12.57.16_309053ef"/>
          <p:cNvPicPr>
            <a:picLocks noGrp="1" noChangeAspect="1"/>
          </p:cNvPicPr>
          <p:nvPr>
            <p:ph sz="quarter" idx="13"/>
          </p:nvPr>
        </p:nvPicPr>
        <p:blipFill>
          <a:blip r:embed="rId1"/>
          <a:stretch>
            <a:fillRect/>
          </a:stretch>
        </p:blipFill>
        <p:spPr>
          <a:xfrm>
            <a:off x="3061192" y="1580536"/>
            <a:ext cx="5430520" cy="3423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6360</Words>
  <Application>WPS Presentation</Application>
  <PresentationFormat>Widescreen</PresentationFormat>
  <Paragraphs>55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Bahnschrift SemiLight</vt:lpstr>
      <vt:lpstr>Tw Cen MT</vt:lpstr>
      <vt:lpstr>Microsoft YaHei</vt:lpstr>
      <vt:lpstr>Arial Unicode MS</vt:lpstr>
      <vt:lpstr>Calibri</vt:lpstr>
      <vt:lpstr>Droplet</vt:lpstr>
      <vt:lpstr>AIR QUALITY MEASURING DEVICE  CALCULATING NH3 ,NOx, CO2 USING INTERNET OF THINGS</vt:lpstr>
      <vt:lpstr>Abstract </vt:lpstr>
      <vt:lpstr>existing system </vt:lpstr>
      <vt:lpstr>proposed system</vt:lpstr>
      <vt:lpstr>architecture</vt:lpstr>
      <vt:lpstr>modules</vt:lpstr>
      <vt:lpstr>explanation of each module</vt:lpstr>
      <vt:lpstr>explanation of each module</vt:lpstr>
      <vt:lpstr>RESULT</vt:lpstr>
      <vt:lpstr>⁠conclusion</vt:lpstr>
      <vt:lpstr>⁠FUTURE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Nandha Krishna</dc:creator>
  <cp:lastModifiedBy>Sriprasath</cp:lastModifiedBy>
  <cp:revision>31</cp:revision>
  <dcterms:created xsi:type="dcterms:W3CDTF">2024-05-19T11:56:00Z</dcterms:created>
  <dcterms:modified xsi:type="dcterms:W3CDTF">2024-05-23T14:22:55Z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B2442026E7B542FAB244292041084CE0_13</vt:lpwstr>
  </property>
  <property fmtid="{D5CDD505-2E9C-101B-9397-08002B2CF9AE}" pid="3" name="KSOProductBuildVer">
    <vt:lpwstr>1033-12.2.0.13472</vt:lpwstr>
  </property>
</Properties>
</file>