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19"/>
  </p:notesMasterIdLst>
  <p:sldIdLst>
    <p:sldId id="256" r:id="rId5"/>
    <p:sldId id="257" r:id="rId6"/>
    <p:sldId id="271" r:id="rId7"/>
    <p:sldId id="264" r:id="rId8"/>
    <p:sldId id="269" r:id="rId9"/>
    <p:sldId id="27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0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23E1-DE37-4C77-A22B-2C52C8D44811}" v="53" dt="2021-05-10T13:0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39" autoAdjust="0"/>
  </p:normalViewPr>
  <p:slideViewPr>
    <p:cSldViewPr snapToGrid="0">
      <p:cViewPr varScale="1">
        <p:scale>
          <a:sx n="97" d="100"/>
          <a:sy n="97" d="100"/>
        </p:scale>
        <p:origin x="1188" y="8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ynportella/RAP-210308/blob/main/environment-setup/git-install-windows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cat - the concatenate command prints the contents of a file to the console. cat hello.txt</a:t>
            </a:r>
          </a:p>
          <a:p>
            <a:r>
              <a:rPr lang="en-US" dirty="0"/>
              <a:t>head - the head command prints the first ten lines of a file to the console. head hello.txt</a:t>
            </a:r>
          </a:p>
          <a:p>
            <a:r>
              <a:rPr lang="en-US" dirty="0"/>
              <a:t>tail - the tail command prints the last ten lines of a file to the console. tail hello.txt</a:t>
            </a:r>
          </a:p>
          <a:p>
            <a:r>
              <a:rPr lang="en-US" dirty="0"/>
              <a:t>touch - 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4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copy command creates a copy of the specified file at the location specified. If the recursive </a:t>
            </a:r>
            <a:r>
              <a:rPr lang="en-US" sz="4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glag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used, it will operate on directories.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hello.txt goodby.txt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move command will rename or move a file or entire directory with the recursive flag.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4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4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goodbye.txt</a:t>
            </a:r>
            <a:r>
              <a:rPr lang="en-US" sz="4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hello.txt goodbye/.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rename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 -r hello goodbye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remove command will delete a file. If you use the recursive flag, it can delete a directory. The force flag will cause the command to delete files without prompting the user if there are warnings. The command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-rf .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hello.txt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remove the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-r hello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word count command will print the number of words in a file. This command has several flags available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man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 [ help in </a:t>
            </a:r>
            <a:r>
              <a:rPr lang="en-US" sz="3600" dirty="0" err="1"/>
              <a:t>gitbash</a:t>
            </a:r>
            <a:r>
              <a:rPr lang="en-US" sz="3600" dirty="0"/>
              <a:t>] </a:t>
            </a:r>
          </a:p>
          <a:p>
            <a:r>
              <a:rPr lang="en-US" sz="3600" i="1" dirty="0"/>
              <a:t>help </a:t>
            </a:r>
            <a:r>
              <a:rPr lang="en-US" sz="3600" i="1" dirty="0" err="1"/>
              <a:t>nameofcommand</a:t>
            </a:r>
            <a:endParaRPr lang="en-US" sz="3600" i="1" dirty="0"/>
          </a:p>
          <a:p>
            <a:r>
              <a:rPr lang="en-US" sz="3600" dirty="0"/>
              <a:t>Quick google search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https://github.com/brynportella/RAP-210308/blob/main/environment-setup/git-install-windows.md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037C-4EEF-4F3B-B106-53D57709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(Filesystems)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326FE-5A43-442B-BAAB-24BAF2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3778E-10AD-40E5-A323-8215AFF07728}"/>
              </a:ext>
            </a:extLst>
          </p:cNvPr>
          <p:cNvSpPr/>
          <p:nvPr/>
        </p:nvSpPr>
        <p:spPr>
          <a:xfrm>
            <a:off x="3333136" y="1700980"/>
            <a:ext cx="1730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Folder-a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B8888-6864-4B5D-9A8E-5B5FA57A90B2}"/>
              </a:ext>
            </a:extLst>
          </p:cNvPr>
          <p:cNvSpPr/>
          <p:nvPr/>
        </p:nvSpPr>
        <p:spPr>
          <a:xfrm>
            <a:off x="1037304" y="2971800"/>
            <a:ext cx="173047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D9287-1F84-4956-904A-B3D3A5569D09}"/>
              </a:ext>
            </a:extLst>
          </p:cNvPr>
          <p:cNvSpPr/>
          <p:nvPr/>
        </p:nvSpPr>
        <p:spPr>
          <a:xfrm>
            <a:off x="3333136" y="2971800"/>
            <a:ext cx="1730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Folder-b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E6506-FC1F-4732-83FF-5A515267E083}"/>
              </a:ext>
            </a:extLst>
          </p:cNvPr>
          <p:cNvSpPr/>
          <p:nvPr/>
        </p:nvSpPr>
        <p:spPr>
          <a:xfrm>
            <a:off x="5737442" y="2971800"/>
            <a:ext cx="1730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Folder-c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782C88-2F13-484F-BE7F-BF3A4F1AD8B0}"/>
              </a:ext>
            </a:extLst>
          </p:cNvPr>
          <p:cNvCxnSpPr/>
          <p:nvPr/>
        </p:nvCxnSpPr>
        <p:spPr>
          <a:xfrm flipH="1">
            <a:off x="2399071" y="2507226"/>
            <a:ext cx="1092274" cy="46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E8B46-AA0C-4B99-9001-9A5080B3264E}"/>
              </a:ext>
            </a:extLst>
          </p:cNvPr>
          <p:cNvCxnSpPr>
            <a:cxnSpLocks/>
          </p:cNvCxnSpPr>
          <p:nvPr/>
        </p:nvCxnSpPr>
        <p:spPr>
          <a:xfrm>
            <a:off x="4198374" y="258834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4ED6EA-10A9-4224-AD75-01C24BD01792}"/>
              </a:ext>
            </a:extLst>
          </p:cNvPr>
          <p:cNvCxnSpPr>
            <a:cxnSpLocks/>
          </p:cNvCxnSpPr>
          <p:nvPr/>
        </p:nvCxnSpPr>
        <p:spPr>
          <a:xfrm>
            <a:off x="4945627" y="2507226"/>
            <a:ext cx="983224" cy="5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BAEDD-FBFF-45DB-8CC5-AF1EF66D8A22}"/>
              </a:ext>
            </a:extLst>
          </p:cNvPr>
          <p:cNvSpPr/>
          <p:nvPr/>
        </p:nvSpPr>
        <p:spPr>
          <a:xfrm>
            <a:off x="1902542" y="4461387"/>
            <a:ext cx="173047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427E0D-EF27-4466-9B93-59F6FEF207F9}"/>
              </a:ext>
            </a:extLst>
          </p:cNvPr>
          <p:cNvSpPr/>
          <p:nvPr/>
        </p:nvSpPr>
        <p:spPr>
          <a:xfrm>
            <a:off x="3908642" y="4461387"/>
            <a:ext cx="173047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Pig.html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D63441-C1DF-495B-8760-34C2D156D4E5}"/>
              </a:ext>
            </a:extLst>
          </p:cNvPr>
          <p:cNvSpPr/>
          <p:nvPr/>
        </p:nvSpPr>
        <p:spPr>
          <a:xfrm>
            <a:off x="6725584" y="4461387"/>
            <a:ext cx="173047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Frog.html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56D016-A92C-4915-B79D-2116AD4295C7}"/>
              </a:ext>
            </a:extLst>
          </p:cNvPr>
          <p:cNvCxnSpPr/>
          <p:nvPr/>
        </p:nvCxnSpPr>
        <p:spPr>
          <a:xfrm flipH="1">
            <a:off x="3224981" y="3785419"/>
            <a:ext cx="408038" cy="77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353667-5D5F-4A46-9D76-5A22BDF5A9B6}"/>
              </a:ext>
            </a:extLst>
          </p:cNvPr>
          <p:cNvCxnSpPr>
            <a:cxnSpLocks/>
          </p:cNvCxnSpPr>
          <p:nvPr/>
        </p:nvCxnSpPr>
        <p:spPr>
          <a:xfrm>
            <a:off x="4466462" y="3736258"/>
            <a:ext cx="253022" cy="94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9D133F-FFDC-4FAD-8216-46C471DE6AE3}"/>
              </a:ext>
            </a:extLst>
          </p:cNvPr>
          <p:cNvCxnSpPr>
            <a:cxnSpLocks/>
          </p:cNvCxnSpPr>
          <p:nvPr/>
        </p:nvCxnSpPr>
        <p:spPr>
          <a:xfrm>
            <a:off x="6782277" y="3741174"/>
            <a:ext cx="253022" cy="94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8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000" dirty="0"/>
              <a:t>clear </a:t>
            </a:r>
          </a:p>
          <a:p>
            <a:pPr lvl="1"/>
            <a:r>
              <a:rPr lang="en-US" sz="1600" dirty="0"/>
              <a:t>the clear command usually prints a number of blank lines such that all previous commands are no longer on the screen. There is a shortcut for this command, ctrl-l</a:t>
            </a:r>
          </a:p>
          <a:p>
            <a:r>
              <a:rPr lang="en-US" sz="2000" dirty="0"/>
              <a:t>echo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000" dirty="0"/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000" dirty="0"/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000" dirty="0"/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C8B7B-D737-4593-BE53-073E794386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6D2AC3-0A3D-4DE2-B672-A74FAD1B01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2FA63E-F84C-4E5E-8F89-ED8C016B7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3fb9e-23cf-4f32-baba-844873fe0831"/>
    <ds:schemaRef ds:uri="90b70799-090d-4e7b-99b1-71c8f2bf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237</TotalTime>
  <Words>1016</Words>
  <Application>Microsoft Office PowerPoint</Application>
  <PresentationFormat>On-screen Show (4:3)</PresentationFormat>
  <Paragraphs>112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Times New Roman</vt:lpstr>
      <vt:lpstr>Revature</vt:lpstr>
      <vt:lpstr>Introduction</vt:lpstr>
      <vt:lpstr>Install Git </vt:lpstr>
      <vt:lpstr>File System</vt:lpstr>
      <vt:lpstr>Absolute and Relative Paths</vt:lpstr>
      <vt:lpstr>Absolute and Relative Paths</vt:lpstr>
      <vt:lpstr>Tree Structure (Filesystems)</vt:lpstr>
      <vt:lpstr>Command Line</vt:lpstr>
      <vt:lpstr>Commands</vt:lpstr>
      <vt:lpstr>PowerPoint Presentation</vt:lpstr>
      <vt:lpstr>PowerPoint Presentation</vt:lpstr>
      <vt:lpstr>PowerPoint Presentation</vt:lpstr>
      <vt:lpstr>PowerPoint Presentation</vt:lpstr>
      <vt:lpstr>Getting help with the command line</vt:lpstr>
      <vt:lpstr>Client-Server-Database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Bach Tran</cp:lastModifiedBy>
  <cp:revision>4</cp:revision>
  <dcterms:created xsi:type="dcterms:W3CDTF">2021-05-10T12:23:39Z</dcterms:created>
  <dcterms:modified xsi:type="dcterms:W3CDTF">2021-07-12T21:37:58Z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