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34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3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0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7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2931C-9ADB-45FB-9236-12348834A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US" dirty="0"/>
              <a:t>Automation Testing Assignment</a:t>
            </a:r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EF1A44EF-2C3D-4381-9D9D-AF17446A5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89" r="2780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5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35B9-2B02-4C3A-9373-A1CF4F04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create?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8AC6-EF85-40E4-AFE1-90EA4B8F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508125"/>
            <a:ext cx="10213200" cy="465615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just created a </a:t>
            </a:r>
            <a:r>
              <a:rPr lang="en-US" b="1" dirty="0"/>
              <a:t>Test Automation Framework</a:t>
            </a:r>
            <a:r>
              <a:rPr lang="en-US" dirty="0"/>
              <a:t>: “scaffolding that is laid to provide an execution environment for the automation test scripts” that we will write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Page Object Model (POM): This is a design pattern to organize the different pages that Selenium will be interacting with into different classes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TestNG: a testing framework similar to JUnit 4 or Jupiter (JUnit 5) that gives us the ability to write tests (assertions, annotations such as @BeforeMethod, @AfterMethod, @BeforeClass, @AfterClass, </a:t>
            </a:r>
            <a:r>
              <a:rPr lang="en-US" dirty="0" err="1"/>
              <a:t>etc</a:t>
            </a:r>
            <a:r>
              <a:rPr lang="en-US" dirty="0"/>
              <a:t>). It also helps us to run the tests as well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Selenium: contains an API and functionality to communicate with the WebDriver in order to automate browser 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Cucumber: BDD framework that provides the ability to easily organize our automation scripts around the user stories (primarily, the acceptance criteria of each user story)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9B51-12BD-4CD8-9DD3-9744A97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9048"/>
            <a:ext cx="10213200" cy="1112836"/>
          </a:xfrm>
        </p:spPr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871A-2839-475B-BCEE-9D133B1B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131884"/>
            <a:ext cx="10213200" cy="40401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100" dirty="0"/>
              <a:t>As a user, I should be able to log in, so that I can book a tour </a:t>
            </a:r>
            <a:r>
              <a:rPr lang="en-US" sz="1100" b="1" dirty="0"/>
              <a:t>(user story)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100" dirty="0"/>
              <a:t>Acceptance Criteria: a set of predefined requirements to mark a user story as complete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100" dirty="0"/>
              <a:t>You can treat each acceptance criteria as a cucumber “scenario”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Given that I am on the homepage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When I type into the username input the value of “mercury”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And I type into the password input the value of “mercury”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And I click the submit button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Then I should see the landing page with a header of “Login Successfully”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/>
              <a:t>As a user, I should be able to log out, so that I can end my current browsing session </a:t>
            </a:r>
            <a:r>
              <a:rPr lang="en-US" sz="1100" b="1" dirty="0"/>
              <a:t>(user story)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Given that I am on the homepage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When I type into the username input the value of “mercury”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And I type into the password input the value of “mercury”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And I click the submit button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Then I should see the landing page with a header of “Login Successfully”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dirty="0"/>
              <a:t>When I click the sign-off button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100" i="0" dirty="0"/>
              <a:t>Then I should be back on the homepage</a:t>
            </a:r>
          </a:p>
        </p:txBody>
      </p:sp>
    </p:spTree>
    <p:extLst>
      <p:ext uri="{BB962C8B-B14F-4D97-AF65-F5344CB8AC3E}">
        <p14:creationId xmlns:p14="http://schemas.microsoft.com/office/powerpoint/2010/main" val="266738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CD63-136B-4AF2-A37F-8778F92B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103C-5DCF-4CD7-98DD-C1E63B13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Behavior Driven Development: we base our tests around user stories (in particular, the acceptance criteria)</a:t>
            </a:r>
          </a:p>
          <a:p>
            <a:r>
              <a:rPr lang="en-US" dirty="0"/>
              <a:t>Cucumber is a framework that allows us to connect the user stories written in plain English to the actual Java code (Cucumber also works with other languages as well like JavaScript,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The plain English that the acceptance criteria is written in is in the form of feature files written using Gherkin syntax</a:t>
            </a:r>
          </a:p>
          <a:p>
            <a:r>
              <a:rPr lang="en-US" dirty="0"/>
              <a:t>Gherkin syntax is easy for everyone to read and understand (Business Analysts, Product managers, Product owners, Developers, Testers, etc.)</a:t>
            </a:r>
          </a:p>
        </p:txBody>
      </p:sp>
    </p:spTree>
    <p:extLst>
      <p:ext uri="{BB962C8B-B14F-4D97-AF65-F5344CB8AC3E}">
        <p14:creationId xmlns:p14="http://schemas.microsoft.com/office/powerpoint/2010/main" val="78069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7916-1BD9-4083-A9DA-06CAD10F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FD6D-0935-48A0-B285-BD0A2955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Regression Testing: re-run previous tests to make sure that nothing broke with new additions to the software. We are testing to make sure that the application did not “regress”.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Smoke Testing: preliminary testing to see if it is even worth our time to execute other tests (for example, if login is broken, you probably can’t do anything else either)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Sanity Testing: usually unscripted, and is a quick narrow</a:t>
            </a:r>
          </a:p>
          <a:p>
            <a:pPr lvl="1"/>
            <a:r>
              <a:rPr lang="en-US" dirty="0"/>
              <a:t>test on functionality to see if it is working at a glance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A8CD1E-9978-46B8-B839-893FB3729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04" y="4264090"/>
            <a:ext cx="3568616" cy="20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3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2784-A723-4121-9849-D81F743D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One-on-ones for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CE8E-F431-4649-910C-DF795E29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10 that were not selected is top priority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questions were asked, what was your own impression after the interview, and given the knowledge now, do you think that you would pass on a second try?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Technical question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Agile/Scrum/SDLC (week 4 notes)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Testing Topics (types of tests, defect lifecycle, testing lifecycle, </a:t>
            </a:r>
            <a:r>
              <a:rPr lang="en-US" dirty="0" err="1"/>
              <a:t>etc</a:t>
            </a:r>
            <a:r>
              <a:rPr lang="en-US" dirty="0"/>
              <a:t>) (week 7 notes)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Selenium (syntax, general ideas)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TestNG (what annotations do we have, how are tests structured)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Cucumber (what types of files do we have related, what is the idea of BDD, etc.)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SQL (queries, conceptual knowledge of joins, clauses, SELECT FROM WHERE GROUP BY HAVING ORDER BY, etc.) (sqlzoo.net)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Java (potentially)</a:t>
            </a:r>
          </a:p>
        </p:txBody>
      </p:sp>
    </p:spTree>
    <p:extLst>
      <p:ext uri="{BB962C8B-B14F-4D97-AF65-F5344CB8AC3E}">
        <p14:creationId xmlns:p14="http://schemas.microsoft.com/office/powerpoint/2010/main" val="117867122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DA36B3"/>
      </a:accent1>
      <a:accent2>
        <a:srgbClr val="C8245D"/>
      </a:accent2>
      <a:accent3>
        <a:srgbClr val="DA4136"/>
      </a:accent3>
      <a:accent4>
        <a:srgbClr val="C87424"/>
      </a:accent4>
      <a:accent5>
        <a:srgbClr val="B3A62C"/>
      </a:accent5>
      <a:accent6>
        <a:srgbClr val="83B220"/>
      </a:accent6>
      <a:hlink>
        <a:srgbClr val="31944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702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Goudy Old Style</vt:lpstr>
      <vt:lpstr>Wingdings</vt:lpstr>
      <vt:lpstr>FrostyVTI</vt:lpstr>
      <vt:lpstr>Automation Testing Assignment</vt:lpstr>
      <vt:lpstr>What did we just create?</vt:lpstr>
      <vt:lpstr>User Stories</vt:lpstr>
      <vt:lpstr>Cucumber</vt:lpstr>
      <vt:lpstr>Test Categories</vt:lpstr>
      <vt:lpstr>One-on-ones for Tomorrow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Assignment</dc:title>
  <dc:creator>Bach Tran</dc:creator>
  <cp:lastModifiedBy>Bach Tran</cp:lastModifiedBy>
  <cp:revision>1</cp:revision>
  <dcterms:created xsi:type="dcterms:W3CDTF">2021-09-22T18:16:15Z</dcterms:created>
  <dcterms:modified xsi:type="dcterms:W3CDTF">2021-09-22T21:18:41Z</dcterms:modified>
</cp:coreProperties>
</file>