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9D1F-27A8-4D46-A150-7E7ACF4E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A8B4-0180-48B0-81A0-CAA30D39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3D86-B41F-4492-BFEE-39381BEC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3B94-DA58-4BBF-80D1-ACC79C7F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0FE7-5470-4BBD-AF65-286B2B1D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C545-48CB-4826-A387-6C02B67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5C1F-2256-4C1D-827A-56ECC111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9AAA-E719-4F13-B35A-0C71DF21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BE8E-0F3D-49C7-A8FE-E7D39980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9045-94EB-4FAC-966B-F81A43D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46021-895C-4B4B-AD2E-BEC75D29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1E073-E4B8-4E3A-AC20-01BCF80B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DE7B-796E-4EF8-9901-1C910688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3517-3BC5-4C13-A799-338E7D5E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B2EF-1E2C-47C2-995D-028DCDC7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FFD-58CB-407C-BB9B-831781B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CF66-8FC6-49F2-9E3E-6B7FB176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27F7-ACBB-493F-8BE8-44DD50B0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3EA9-5058-4508-8BFC-43892C03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FA00-1239-471B-9DED-C501E2F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F7F0-C9DB-459D-B24D-854F655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3E77-57A8-46C2-A291-F70FD0D5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FD75-34D8-4278-BFA5-76AFB79A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396F-FE6D-4CCA-A2B0-F533EE24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5F7A-8C1B-46EC-AD0A-5405A95E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A4FE-7585-4E89-AAD8-71700F29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33C1-96A9-46BB-A8DF-365E60CFE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3BAF-D460-4227-A4F1-8A888F1D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E6FF-4AB7-4B7D-B82B-062D233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D7B9-D309-480F-B89E-B2F8313A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1B29E-8A4D-4331-8174-C9785A9A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3409-D886-4DC0-B42F-A502AB4E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7450-838D-4293-97BD-C4274FEA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3C83-A642-49D9-A82A-9D8E9B5AC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E961F-85FE-4BE2-8C2C-43A15F7F1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95632-E3E5-405F-827F-5305C0810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E1588-3D43-41F8-814A-2141C4AB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81C5C-E24C-42C4-9239-1238107B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F4DFD-C1AA-4495-86A0-D37C24AC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A9C6-FF24-4DAA-AA8F-AB88F182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1819-87ED-48B7-B746-0D2B6E74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290C-834C-443F-9657-709D2F31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ADA8F-41E4-42CF-AA1A-7C518436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B03BE-A0E4-414A-81F7-906DF7B3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0FB9-F873-4781-8581-D40B321F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E97EA-21CA-4D7F-9840-AA891A4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56F0-71EA-41C3-881B-63AACC28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1A20-EC5B-4086-8675-4730C0A4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02C62-2ED8-447A-ADC6-2EEE5A3E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B4F25-34E4-44BF-BE3B-8C935908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1844-D879-4E53-8DEA-88F97A2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7BBFC-31DA-49E2-9A9E-17AF7E5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721D-23D2-4B57-B276-B21A72D0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EFCC9-3006-441F-BEA2-8DE787D73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C9F76-4E2A-4C3E-A37E-6DD20BBA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E465-BA56-4D76-900D-96F51733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D0BA-021B-485B-9FF9-EB961F6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79D8-B30B-4ECD-8E47-A6EE89F5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72179-C848-4B49-8BCC-1DDC964C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3748-BC9D-49D5-9CC9-59B4A138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A681-3862-48A0-ABFA-680B68958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5882-DF55-4FB2-807C-928D422B73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07C4-CF29-4E7F-9C0A-52D16E43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779A-21DB-4E47-95A3-81C3A09B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D8E36B-0E9A-4902-9DF5-3EA97804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76327-3076-47BD-A5D6-950E4B5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is a single-threaded, multi-paradigm, “prototype” object oriented language</a:t>
            </a:r>
          </a:p>
          <a:p>
            <a:pPr lvl="1"/>
            <a:r>
              <a:rPr lang="en-US" dirty="0"/>
              <a:t>Multi-paradigm: JavaScript can be run as a server-side application or a purely browser-based application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most commonly used JavaScript engine used to run JavaScript?</a:t>
            </a:r>
          </a:p>
          <a:p>
            <a:pPr lvl="1">
              <a:buFontTx/>
              <a:buChar char="-"/>
            </a:pPr>
            <a:r>
              <a:rPr lang="en-US" dirty="0"/>
              <a:t>V8! V8 is an engine developed by Google, which Chrome uses as well as Node.js</a:t>
            </a:r>
          </a:p>
          <a:p>
            <a:pPr lvl="1">
              <a:buFontTx/>
              <a:buChar char="-"/>
            </a:pPr>
            <a:r>
              <a:rPr lang="en-US" dirty="0"/>
              <a:t>So, typically people think of JavaScript as interpreted. This means it is not a compiled language, but instead something known as an interpreter will read the code line by line, and then figure out what to do</a:t>
            </a:r>
          </a:p>
          <a:p>
            <a:pPr lvl="1">
              <a:buFontTx/>
              <a:buChar char="-"/>
            </a:pPr>
            <a:r>
              <a:rPr lang="en-US" dirty="0"/>
              <a:t>So, this is not strictly true in modern JavaScript, especially for a cutting edge engine like V8. </a:t>
            </a:r>
          </a:p>
          <a:p>
            <a:pPr lvl="2">
              <a:buFontTx/>
              <a:buChar char="-"/>
            </a:pPr>
            <a:r>
              <a:rPr lang="en-US" dirty="0"/>
              <a:t>Instead, V8 does what is known as JIT (just-in-time) compilation, whereby it actually does do compilation on the fly and execute these bits of compiled code as we go along. This helps make JavaScript more performant</a:t>
            </a:r>
          </a:p>
        </p:txBody>
      </p:sp>
      <p:pic>
        <p:nvPicPr>
          <p:cNvPr id="1026" name="Picture 2" descr="V8 (JavaScript engine) - Wikipedia">
            <a:extLst>
              <a:ext uri="{FF2B5EF4-FFF2-40B4-BE49-F238E27FC236}">
                <a16:creationId xmlns:a16="http://schemas.microsoft.com/office/drawing/2014/main" id="{0A6F0CAC-695F-4AE7-BD20-7112305E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46" y="365125"/>
            <a:ext cx="1992814" cy="19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JavaScript Core Language Learning Path">
            <a:extLst>
              <a:ext uri="{FF2B5EF4-FFF2-40B4-BE49-F238E27FC236}">
                <a16:creationId xmlns:a16="http://schemas.microsoft.com/office/drawing/2014/main" id="{97C76536-3563-4F97-94EB-D235FB3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0" y="38245"/>
            <a:ext cx="1787380" cy="17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35E-5C02-40FE-BCD0-4186636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JavaScript so Weird????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5E9B-6336-43DE-9823-4D88C047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guy basically made JavaScript in 10 days</a:t>
            </a:r>
          </a:p>
          <a:p>
            <a:r>
              <a:rPr lang="en-US" dirty="0"/>
              <a:t>He really didn’t think it would become the most used language for the web</a:t>
            </a:r>
          </a:p>
          <a:p>
            <a:r>
              <a:rPr lang="en-US" dirty="0"/>
              <a:t>There were so many bugs and quirks with it, that just stuck over time and never got fixed</a:t>
            </a:r>
          </a:p>
          <a:p>
            <a:r>
              <a:rPr lang="en-US" dirty="0"/>
              <a:t>In particular, one example would be the hoisting of “var” variables</a:t>
            </a:r>
          </a:p>
          <a:p>
            <a:r>
              <a:rPr lang="en-US" dirty="0"/>
              <a:t>Which is just an artifact of the usefulness of hoisting functions</a:t>
            </a:r>
          </a:p>
        </p:txBody>
      </p:sp>
    </p:spTree>
    <p:extLst>
      <p:ext uri="{BB962C8B-B14F-4D97-AF65-F5344CB8AC3E}">
        <p14:creationId xmlns:p14="http://schemas.microsoft.com/office/powerpoint/2010/main" val="5093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F93-35BF-428B-8201-417F7967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Execution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7FCD5-1323-4A36-A11E-47C6D4F9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8" y="1392099"/>
            <a:ext cx="6682182" cy="50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58C0DC-6CE3-4C24-9981-59238953FC27}"/>
              </a:ext>
            </a:extLst>
          </p:cNvPr>
          <p:cNvSpPr/>
          <p:nvPr/>
        </p:nvSpPr>
        <p:spPr>
          <a:xfrm>
            <a:off x="2500977" y="5146906"/>
            <a:ext cx="858417" cy="42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Global 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04AFD-5099-401F-8550-80F4929A4973}"/>
              </a:ext>
            </a:extLst>
          </p:cNvPr>
          <p:cNvSpPr/>
          <p:nvPr/>
        </p:nvSpPr>
        <p:spPr>
          <a:xfrm>
            <a:off x="2500976" y="4674320"/>
            <a:ext cx="858417" cy="42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helloLog</a:t>
            </a:r>
            <a:r>
              <a:rPr lang="en-US" sz="1200" dirty="0"/>
              <a:t> 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77CB2-8C1B-430F-9C97-54CED2DFFCE1}"/>
              </a:ext>
            </a:extLst>
          </p:cNvPr>
          <p:cNvSpPr txBox="1"/>
          <p:nvPr/>
        </p:nvSpPr>
        <p:spPr>
          <a:xfrm>
            <a:off x="6959390" y="1319296"/>
            <a:ext cx="446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function running has its own execution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in JS, we can have code that exists outside of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 code will be part of the Global 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74B96-6E11-400C-B8F2-30F07622FDA9}"/>
              </a:ext>
            </a:extLst>
          </p:cNvPr>
          <p:cNvSpPr txBox="1"/>
          <p:nvPr/>
        </p:nvSpPr>
        <p:spPr>
          <a:xfrm>
            <a:off x="6959390" y="3008684"/>
            <a:ext cx="4462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EC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Let, const, and var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“arguments”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scope 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a nested function (a function inside another function), can access variables in the parent function as well as the global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keyword</a:t>
            </a:r>
          </a:p>
        </p:txBody>
      </p:sp>
    </p:spTree>
    <p:extLst>
      <p:ext uri="{BB962C8B-B14F-4D97-AF65-F5344CB8AC3E}">
        <p14:creationId xmlns:p14="http://schemas.microsoft.com/office/powerpoint/2010/main" val="13603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7A6F-7348-4903-AC98-5B218467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243-4D22-4EAE-AD8D-517E1AD9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in JavaScript are “lexical”, meaning that the variable scopes are controlled by the placement of functions and blocks</a:t>
            </a:r>
          </a:p>
          <a:p>
            <a:pPr lvl="1"/>
            <a:r>
              <a:rPr lang="en-US" dirty="0"/>
              <a:t>Global scope</a:t>
            </a:r>
          </a:p>
          <a:p>
            <a:pPr lvl="1"/>
            <a:r>
              <a:rPr lang="en-US" dirty="0"/>
              <a:t>Function scope</a:t>
            </a:r>
          </a:p>
          <a:p>
            <a:pPr lvl="1"/>
            <a:r>
              <a:rPr lang="en-US" dirty="0"/>
              <a:t>Block scope: (let and const in ES6)</a:t>
            </a:r>
          </a:p>
          <a:p>
            <a:r>
              <a:rPr lang="en-US" dirty="0"/>
              <a:t>The Scope chain keeps track of the chain of access that inner scopes have of the outer scopes</a:t>
            </a:r>
          </a:p>
          <a:p>
            <a:pPr lvl="1"/>
            <a:r>
              <a:rPr lang="en-US" dirty="0"/>
              <a:t>Everything that is nested deeper has access to everything in the outer</a:t>
            </a:r>
          </a:p>
        </p:txBody>
      </p:sp>
    </p:spTree>
    <p:extLst>
      <p:ext uri="{BB962C8B-B14F-4D97-AF65-F5344CB8AC3E}">
        <p14:creationId xmlns:p14="http://schemas.microsoft.com/office/powerpoint/2010/main" val="37151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9F1-0357-46F0-9CC9-8284E413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E80-C883-4A35-83D2-B86D09EB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special variable that is created for each EC (aka every function)</a:t>
            </a:r>
          </a:p>
          <a:p>
            <a:r>
              <a:rPr lang="en-US" dirty="0"/>
              <a:t>It points to what is calling the function</a:t>
            </a:r>
          </a:p>
          <a:p>
            <a:pPr lvl="1"/>
            <a:r>
              <a:rPr lang="en-US" dirty="0"/>
              <a:t>So, if we call the function without having an object calling the function, this will be undefined (in strict mode)</a:t>
            </a:r>
          </a:p>
          <a:p>
            <a:pPr lvl="1"/>
            <a:r>
              <a:rPr lang="en-US" dirty="0"/>
              <a:t>‘this’ will refer to the window object in non-strict mode if you don’t have an object 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88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D2C4-4EE0-479A-9118-6F42694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v.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AFC1-C079-44A3-93DD-AE409773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ECMAScript: this is the standard for JavaScript. ECMA is the European Computer Manufacturer’s Association. They are the ones responsible for maintaining what standard JavaScript should conform to.</a:t>
            </a:r>
          </a:p>
          <a:p>
            <a:pPr lvl="1"/>
            <a:r>
              <a:rPr lang="en-US" dirty="0"/>
              <a:t>There are different versions of the ECMAScript standard. The higher the number, the more recent</a:t>
            </a:r>
          </a:p>
          <a:p>
            <a:pPr lvl="1"/>
            <a:r>
              <a:rPr lang="en-US" dirty="0"/>
              <a:t>ES6 is ECMAScript 6, which is the most significant update to JavaScript</a:t>
            </a:r>
          </a:p>
          <a:p>
            <a:pPr lvl="2"/>
            <a:r>
              <a:rPr lang="en-US" dirty="0"/>
              <a:t>Adds the idea of let and const variable declarations</a:t>
            </a:r>
          </a:p>
          <a:p>
            <a:pPr lvl="2"/>
            <a:r>
              <a:rPr lang="en-US" dirty="0"/>
              <a:t>Adds arrow functions</a:t>
            </a:r>
          </a:p>
          <a:p>
            <a:pPr lvl="2"/>
            <a:r>
              <a:rPr lang="en-US" dirty="0"/>
              <a:t>Adds class declarations</a:t>
            </a:r>
          </a:p>
          <a:p>
            <a:pPr lvl="2"/>
            <a:r>
              <a:rPr lang="en-US" dirty="0"/>
              <a:t>Template Strings</a:t>
            </a:r>
          </a:p>
          <a:p>
            <a:pPr lvl="2"/>
            <a:r>
              <a:rPr lang="en-US" dirty="0" err="1"/>
              <a:t>Destructuring</a:t>
            </a:r>
            <a:endParaRPr lang="en-US" dirty="0"/>
          </a:p>
          <a:p>
            <a:pPr lvl="2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6313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1618-9729-4488-9BAE-C920E397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declare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24F5-F9F7-46CA-8917-6B16AEA9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function &lt;function name&gt;() {}: a normal function declaration</a:t>
            </a:r>
          </a:p>
          <a:p>
            <a:pPr marL="514350" indent="-514350">
              <a:buAutoNum type="arabicPeriod"/>
            </a:pPr>
            <a:r>
              <a:rPr lang="en-US" dirty="0"/>
              <a:t>let x = function() {}: anonymous function being assigned to a variable</a:t>
            </a:r>
          </a:p>
          <a:p>
            <a:pPr marL="514350" indent="-514350">
              <a:buAutoNum type="arabicPeriod"/>
            </a:pPr>
            <a:r>
              <a:rPr lang="en-US" dirty="0"/>
              <a:t>() =&gt; {}: arrow functions</a:t>
            </a:r>
          </a:p>
          <a:p>
            <a:pPr lvl="1"/>
            <a:r>
              <a:rPr lang="en-US" dirty="0"/>
              <a:t>Arrow functions treat ‘this’ differently</a:t>
            </a:r>
          </a:p>
          <a:p>
            <a:pPr lvl="1"/>
            <a:r>
              <a:rPr lang="en-US" dirty="0"/>
              <a:t>It uses the ‘this’ from its parent EC, instead of having its own</a:t>
            </a:r>
          </a:p>
        </p:txBody>
      </p:sp>
    </p:spTree>
    <p:extLst>
      <p:ext uri="{BB962C8B-B14F-4D97-AF65-F5344CB8AC3E}">
        <p14:creationId xmlns:p14="http://schemas.microsoft.com/office/powerpoint/2010/main" val="107743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1F05-9277-4F88-9BDF-0E557C7C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1513-64C0-493D-96CE-D952EF4F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have this idea of prototypal inheritance</a:t>
            </a:r>
          </a:p>
          <a:p>
            <a:pPr lvl="1"/>
            <a:r>
              <a:rPr lang="en-US" dirty="0"/>
              <a:t>This is different than the “class as a blueprint” and objects as an instance model of OOP</a:t>
            </a:r>
          </a:p>
          <a:p>
            <a:pPr lvl="1"/>
            <a:r>
              <a:rPr lang="en-US" dirty="0"/>
              <a:t>So, JavaScript does not follow the classical OOP like Java does</a:t>
            </a:r>
          </a:p>
          <a:p>
            <a:r>
              <a:rPr lang="en-US" dirty="0"/>
              <a:t>Every object has a __proto__ property, which is linking to some other object from which methods can be used</a:t>
            </a:r>
          </a:p>
          <a:p>
            <a:pPr lvl="1"/>
            <a:r>
              <a:rPr lang="en-US" dirty="0"/>
              <a:t>In the case of function constructors, these functions have a prototype property that is an object w/ a collection of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53E77-849C-4317-B6BE-DD9B2606F745}"/>
              </a:ext>
            </a:extLst>
          </p:cNvPr>
          <p:cNvSpPr/>
          <p:nvPr/>
        </p:nvSpPr>
        <p:spPr>
          <a:xfrm>
            <a:off x="1374046" y="5071146"/>
            <a:ext cx="2667699" cy="133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Car1 object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D81EC-5938-4E1D-A85B-3C54BA85B1A8}"/>
              </a:ext>
            </a:extLst>
          </p:cNvPr>
          <p:cNvCxnSpPr>
            <a:cxnSpLocks/>
          </p:cNvCxnSpPr>
          <p:nvPr/>
        </p:nvCxnSpPr>
        <p:spPr>
          <a:xfrm flipV="1">
            <a:off x="3363984" y="5425397"/>
            <a:ext cx="3959604" cy="7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A9FA062-3EE3-44DC-B227-36CFC5712E80}"/>
              </a:ext>
            </a:extLst>
          </p:cNvPr>
          <p:cNvSpPr/>
          <p:nvPr/>
        </p:nvSpPr>
        <p:spPr>
          <a:xfrm>
            <a:off x="7451171" y="4992784"/>
            <a:ext cx="1795244" cy="9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Car.prototype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CC79-2AF0-4753-89A5-E1337197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EDD8-F12C-4C0F-93C4-CBD9138E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noun</a:t>
            </a:r>
          </a:p>
          <a:p>
            <a:r>
              <a:rPr lang="en-US" dirty="0"/>
              <a:t>CSS is the adjective</a:t>
            </a:r>
          </a:p>
          <a:p>
            <a:r>
              <a:rPr lang="en-US" dirty="0"/>
              <a:t>JavaScript is the verb</a:t>
            </a:r>
          </a:p>
        </p:txBody>
      </p:sp>
    </p:spTree>
    <p:extLst>
      <p:ext uri="{BB962C8B-B14F-4D97-AF65-F5344CB8AC3E}">
        <p14:creationId xmlns:p14="http://schemas.microsoft.com/office/powerpoint/2010/main" val="24694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711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JavaScript</vt:lpstr>
      <vt:lpstr>Why is JavaScript so Weird????</vt:lpstr>
      <vt:lpstr>JavaScript Execution Environment</vt:lpstr>
      <vt:lpstr>Scoping</vt:lpstr>
      <vt:lpstr>This keyword</vt:lpstr>
      <vt:lpstr>ECMAScript v. JavaScript</vt:lpstr>
      <vt:lpstr>Ways to declare functions</vt:lpstr>
      <vt:lpstr>Prototypal inheritance</vt:lpstr>
      <vt:lpstr>HTML/CSS/JavaScript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Bach Tran</dc:creator>
  <cp:lastModifiedBy>Bach Tran</cp:lastModifiedBy>
  <cp:revision>16</cp:revision>
  <dcterms:created xsi:type="dcterms:W3CDTF">2021-04-21T20:25:25Z</dcterms:created>
  <dcterms:modified xsi:type="dcterms:W3CDTF">2021-08-12T21:20:19Z</dcterms:modified>
</cp:coreProperties>
</file>