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B90C-8D9B-40DA-A3EC-1A0FC532A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1047-48B9-4EC1-A254-E774864BE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164F-D6A3-4E54-9961-296FDC7A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B137-F006-4EA0-8AAF-93A6E438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12C7-F500-4704-8CE1-39CB2E33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E653-26ED-429B-8D0E-BAA30FA9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6327C-0DB7-41BA-8D3B-FC5AA74D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30CB-6946-4CDD-BB6C-807CD539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8670-9F1F-4E7A-991B-CE694BFF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0878-3063-4FFF-9B8C-554A1CB5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0EE66-FF45-4F44-A3B4-CD46DD9D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58B9C-D3B5-4D3F-BA63-81D88D90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CE59-634C-4E86-A040-64B62181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F170-6E17-49E7-9496-0C62FBC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014C-02D3-467D-A881-ECBA45C7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E1D0-63E4-49F2-88FE-F8393F9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F023-4287-42C2-BE0A-03FF90D0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669A-F855-468F-9D71-BC02C8D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02B1-70B0-478B-A395-D9B67783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AE67-0BC6-4892-BB42-96686148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CD6E-3AE2-40A8-9815-D2650F8A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2034-F2F7-4BAF-8CA6-BAA00CD0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3B6A0-F72A-4002-A292-279DCA55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0C5C-4779-49D2-9604-AEA6CC75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64CB-A7F2-4DD6-833F-B0BF7FBC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A1AC-C60D-4A8D-AE1F-E4C88B5F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0D31-4751-4D8F-A2ED-0B5525CA7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02F7-BDCD-4B3D-A926-A18962A75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DA6F-9E67-416D-B1A7-B852597A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5FBA6-788A-4A26-A95A-6D10596C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8437-8F9C-490D-B7C7-69E75A51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350-EA3A-496F-919A-DB38CB7C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49EF-A836-4E80-AC8E-C27BBC9C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302F-7BB8-483B-8A5B-90E2DDA7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E4AB4-C504-4209-BCD7-F4C0AC699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974B5-E71A-447B-A544-5E0A02AF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5642D-4B9C-4564-8F1F-9727BB7C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FE750-2DF4-4858-9BD4-05849337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DF39C-79A2-4073-9DCE-A6F925D3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3E1E-E21E-4865-AA16-14D27C26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53E93-1649-466B-8F7D-DAAF2EBA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19224-5BE3-43A8-8C2F-449C7B86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D724-44F3-4438-AA8E-EBF7D3D6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24CA2-6A82-493F-A19F-DA97C175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D3BF5-322C-454C-8FFA-B45C1594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73F7E-35FC-4D7C-B039-8581419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1F7E-C2F7-41CF-8ECA-9C3BB31E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E2F7-59E1-4C3C-9FB5-F5E1D6B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EAAD-E67F-4067-9083-B1649C0DB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07150-2DBE-46E7-8FF8-BB0961F8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F16F4-1802-428A-AF51-6EF90E35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4F20-9D68-44BA-9C72-048CBEA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3119-AF99-4A78-B713-671922B6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A9D9A-2265-4A9F-B51B-C71FBA6F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F31-B729-4324-A749-BF404513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87869-8D9B-428C-97C2-0A1040D0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BA5A-C748-4DDB-A957-D873976D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A32D-3F74-45B8-AEF0-E98DF58A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B9730-C86B-4B72-9137-AE3C2986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5D55-43C5-4E10-AC7E-D5F3F22F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391E-EDAA-4F8B-A361-4F0C67FEC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3493-FD7E-4DA2-A725-408DA6B84F7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D5C7-39AC-4F46-BB59-43D6C69D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1B1B-45A5-48B8-8C7E-E16CE1C9B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F296-07CA-4FF5-8C80-5F616AFE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09E4-C7AA-4387-8FFB-C8D7D02DC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Ship Manager (Pirate) Project Revamped</a:t>
            </a:r>
          </a:p>
        </p:txBody>
      </p:sp>
    </p:spTree>
    <p:extLst>
      <p:ext uri="{BB962C8B-B14F-4D97-AF65-F5344CB8AC3E}">
        <p14:creationId xmlns:p14="http://schemas.microsoft.com/office/powerpoint/2010/main" val="244670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5CBF-A5B9-45FA-B29B-2B324620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8783-8C02-4CB6-B4C1-6B87C469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would like to be able to log in and see the ships that belong to me</a:t>
            </a:r>
          </a:p>
          <a:p>
            <a:r>
              <a:rPr lang="en-US" dirty="0"/>
              <a:t>As a user, I would like to be able to add a new ship of a certain type. Whenever this ship is created, it should have a status of pending</a:t>
            </a:r>
          </a:p>
          <a:p>
            <a:r>
              <a:rPr lang="en-US" dirty="0"/>
              <a:t>As an admin, I should be able to log in and see which ships need to be approved for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83641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D0B44-14D8-4E51-8617-0969E60F76B7}"/>
              </a:ext>
            </a:extLst>
          </p:cNvPr>
          <p:cNvSpPr txBox="1"/>
          <p:nvPr/>
        </p:nvSpPr>
        <p:spPr>
          <a:xfrm>
            <a:off x="1507723" y="388367"/>
            <a:ext cx="8942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Entity Relationship Diagram (ERD)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B2EDE15-A684-4ECB-93C8-01D06F01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833764"/>
            <a:ext cx="72104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7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14B2-2A61-4D63-9CEF-083140D0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8FFC-1150-42B4-9203-277150EA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users:</a:t>
            </a:r>
          </a:p>
          <a:p>
            <a:pPr lvl="1"/>
            <a:r>
              <a:rPr lang="en-US" dirty="0"/>
              <a:t>POST /login</a:t>
            </a:r>
          </a:p>
          <a:p>
            <a:pPr lvl="1"/>
            <a:r>
              <a:rPr lang="en-US" dirty="0"/>
              <a:t>POST /user/1/ship: add a ship</a:t>
            </a:r>
          </a:p>
          <a:p>
            <a:pPr lvl="1"/>
            <a:r>
              <a:rPr lang="en-US" dirty="0"/>
              <a:t>GET /user/1/ship: get all ships</a:t>
            </a:r>
          </a:p>
          <a:p>
            <a:endParaRPr lang="en-US" dirty="0"/>
          </a:p>
          <a:p>
            <a:r>
              <a:rPr lang="en-US" dirty="0"/>
              <a:t>For Admins:</a:t>
            </a:r>
          </a:p>
          <a:p>
            <a:pPr lvl="1"/>
            <a:r>
              <a:rPr lang="en-US" dirty="0"/>
              <a:t>PATCH /user/1/ship/10?action=approve</a:t>
            </a:r>
          </a:p>
          <a:p>
            <a:pPr lvl="1"/>
            <a:r>
              <a:rPr lang="en-US" dirty="0"/>
              <a:t>PATCH /user/1/ship/10?action=deny</a:t>
            </a:r>
          </a:p>
        </p:txBody>
      </p:sp>
    </p:spTree>
    <p:extLst>
      <p:ext uri="{BB962C8B-B14F-4D97-AF65-F5344CB8AC3E}">
        <p14:creationId xmlns:p14="http://schemas.microsoft.com/office/powerpoint/2010/main" val="272376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Ship Manager (Pirate) Project Revamped</vt:lpstr>
      <vt:lpstr>User Stories</vt:lpstr>
      <vt:lpstr>PowerPoint Presentation</vt:lpstr>
      <vt:lpstr>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Pirate Project Revamped</dc:title>
  <dc:creator>Bach Tran</dc:creator>
  <cp:lastModifiedBy>Bach Tran</cp:lastModifiedBy>
  <cp:revision>2</cp:revision>
  <dcterms:created xsi:type="dcterms:W3CDTF">2021-08-16T21:45:16Z</dcterms:created>
  <dcterms:modified xsi:type="dcterms:W3CDTF">2021-08-17T22:04:18Z</dcterms:modified>
</cp:coreProperties>
</file>