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8037-18D4-4660-97A8-0EFA9A722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E5BC7-B28A-4A1C-A1F2-A6863ED1B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B318-17D5-49E4-998B-B4558576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CCC5-A4D3-43E8-926D-8A1901C6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F7F8-92EC-4D08-A2F9-80C1079F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6DDD-AAE0-470F-AA20-02F840F4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84DF-9023-4DF4-A838-BD820B06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134B-B26B-4D09-A25D-4C87290F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2CC9-645D-45B8-A25A-93C94CCA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EBF8-54DF-4E69-9257-6D3751E0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A4CB3-3292-49DA-A22C-0050DDE7C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F35B4-E6EF-4DAC-94A6-3F51B0C56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5E69-6983-46D2-A5BB-7576832C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DBEA-A374-4209-9F18-BA905929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D3A9-1BE1-483F-A174-2153BF13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15A9-6C87-4B7F-A314-FF1D4BCC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D2AA-1CA7-4410-B83B-35049AB5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11CA-6CEF-4956-9177-506D14A9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94B7-8688-4F6A-973B-96A515BA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118F-A6E4-4178-83A8-A2072326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10C-0A73-496D-95BA-2DA071D4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208D-CA3B-4D4B-9E8A-27BB35BF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7E95-F21D-412B-86F8-C9C9926B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021D-0FD0-4FD5-B359-97B54992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057E-413A-44DF-878C-258F2CC3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A9AB-BA29-4152-BC42-1CB856EC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26B4-4E9C-41E8-B3FC-27A0E41D1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F5F89-1B1F-430E-BBA6-A77590ED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0F3B-8EF0-48BF-BCDF-3056F56B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A48C6-08D6-4DF5-B014-E8D1A838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5D222-9A33-429E-8CE5-4FA1D74E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6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69CC-6E5D-4127-B203-1A0A6CDB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30792-7EE5-4EDE-B870-168BAE14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DD91A-E2A0-41E8-8111-4A407C997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E8E7D-0BB8-4741-A03E-5C7F745A2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3D6A1-4F36-4F71-9F74-757AE52EE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23185-59A7-4332-AC56-B4353DA1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16AC2-AD38-4344-858E-CDB6B5A0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039A5-AEB2-4580-8B8F-2A0A581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1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8F01-C574-484A-91DD-D89AAEA2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78370-035D-44AC-964F-6589762C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05246-87A9-47FF-B0F2-71924E9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77397-F655-4573-9D99-BA6590F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284F1-641F-45F7-86BE-1FF92DA6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8CC6-BA59-4D4D-8421-38273775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7E023-E495-4368-938C-F8C3583E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1005-5386-4B78-BEA3-06E9A0B8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CB18-48F2-41BB-8983-11A2CBC0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28BD3-7CDD-4980-BE25-E627B82E6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E1E85-8984-4500-8798-D95B855B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DD616-288A-4C39-BCED-969E8593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78251-809A-48B3-AC91-5DF786DA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96D4-717E-4DEC-B16F-BA4E2235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04339-25A4-4E1E-A3F5-1AEADEA15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20426-CF17-487F-9995-022A08FE9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CD08E-10FC-4AE0-8595-4AC519D4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98CB3-B3A1-4D91-B962-7AB0B2F2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9AB1-4CDA-47AB-9DD6-66E6F38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F1882-DA2E-47F4-BC50-B8B91729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DF4C4-2FAE-40BD-9CAB-3ED7333D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C70D-12A1-45B1-8301-E65C831FA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AAFE-28C9-4C81-89FE-14A3C18AB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EB4D-C7D3-4174-B727-0655AA7F9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C37C-2B4F-4110-AAB6-3ED15ED97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Management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AC0E6-9DB5-4D38-BCDD-30D401CA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5388"/>
            <a:ext cx="9144000" cy="872412"/>
          </a:xfrm>
        </p:spPr>
        <p:txBody>
          <a:bodyPr/>
          <a:lstStyle/>
          <a:p>
            <a:r>
              <a:rPr lang="en-US" dirty="0"/>
              <a:t>Mitchell </a:t>
            </a:r>
            <a:r>
              <a:rPr lang="en-US" dirty="0" err="1"/>
              <a:t>Panenko</a:t>
            </a:r>
            <a:r>
              <a:rPr lang="en-US" dirty="0"/>
              <a:t> &amp; Hiroshi Nobuoka</a:t>
            </a:r>
          </a:p>
        </p:txBody>
      </p:sp>
    </p:spTree>
    <p:extLst>
      <p:ext uri="{BB962C8B-B14F-4D97-AF65-F5344CB8AC3E}">
        <p14:creationId xmlns:p14="http://schemas.microsoft.com/office/powerpoint/2010/main" val="422595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0399-183E-45D8-BCD7-98268AC4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5826-5474-48DC-8F83-8B713AFC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Enroll to an existing, open batch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View the batches you are enrolled in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Withdraw from a batch you have enrolled in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Update personal details</a:t>
            </a:r>
          </a:p>
          <a:p>
            <a:r>
              <a:rPr lang="en-US" dirty="0"/>
              <a:t>Faculty</a:t>
            </a:r>
          </a:p>
          <a:p>
            <a:pPr marL="914400" lvl="1" indent="-457200">
              <a:buAutoNum type="alphaLcPeriod"/>
            </a:pPr>
            <a:r>
              <a:rPr lang="en-US" dirty="0"/>
              <a:t>Create a batch</a:t>
            </a:r>
          </a:p>
          <a:p>
            <a:pPr marL="914400" lvl="1" indent="-457200">
              <a:buAutoNum type="alphaLcPeriod"/>
            </a:pPr>
            <a:r>
              <a:rPr lang="en-US" dirty="0"/>
              <a:t>Delete a batch</a:t>
            </a:r>
          </a:p>
          <a:p>
            <a:pPr marL="914400" lvl="1" indent="-457200">
              <a:buAutoNum type="alphaLcPeriod"/>
            </a:pPr>
            <a:r>
              <a:rPr lang="en-US" dirty="0"/>
              <a:t>Update Batch Details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FDA5-C32B-419F-8701-6522837C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84CA-FBA5-4F5A-9D9D-8E228BA6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3250" cy="4351338"/>
          </a:xfrm>
        </p:spPr>
        <p:txBody>
          <a:bodyPr/>
          <a:lstStyle/>
          <a:p>
            <a:r>
              <a:rPr lang="en-US" dirty="0"/>
              <a:t>Apache Maven</a:t>
            </a:r>
          </a:p>
          <a:p>
            <a:r>
              <a:rPr lang="en-US" dirty="0"/>
              <a:t>Apache Tomcat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Postman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F4E251-3243-42C3-B2D0-1695A7678AEF}"/>
              </a:ext>
            </a:extLst>
          </p:cNvPr>
          <p:cNvSpPr txBox="1">
            <a:spLocks/>
          </p:cNvSpPr>
          <p:nvPr/>
        </p:nvSpPr>
        <p:spPr>
          <a:xfrm>
            <a:off x="6200164" y="1825625"/>
            <a:ext cx="4153250" cy="195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JavaScript Node</a:t>
            </a:r>
          </a:p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6355-FC5B-4F8F-9544-EDD77DF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70B3-20C2-467D-BA60-BAA8A3E2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SLF4J</a:t>
            </a:r>
          </a:p>
          <a:p>
            <a:r>
              <a:rPr lang="en-US" dirty="0" err="1"/>
              <a:t>Logback</a:t>
            </a:r>
            <a:endParaRPr lang="en-US" dirty="0"/>
          </a:p>
          <a:p>
            <a:r>
              <a:rPr lang="en-US" dirty="0"/>
              <a:t>Jackson</a:t>
            </a:r>
          </a:p>
          <a:p>
            <a:r>
              <a:rPr lang="en-US" dirty="0"/>
              <a:t>Java Servlet</a:t>
            </a:r>
          </a:p>
          <a:p>
            <a:r>
              <a:rPr lang="en-US" dirty="0"/>
              <a:t>JSON Web Tokens</a:t>
            </a:r>
          </a:p>
          <a:p>
            <a:r>
              <a:rPr lang="en-US" dirty="0"/>
              <a:t>JSON Simple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2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03127-D7FF-4E94-86CD-677B194D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600" b="1" dirty="0"/>
              <a:t>Test Coverage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36EC-FA4C-45C7-914D-B4F99F4B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Junit, Mockito</a:t>
            </a:r>
          </a:p>
          <a:p>
            <a:r>
              <a:rPr lang="en-US" sz="1800" dirty="0"/>
              <a:t>20/20 tests passed</a:t>
            </a:r>
          </a:p>
          <a:p>
            <a:endParaRPr lang="en-US" sz="1800" dirty="0"/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3B1E3F-6017-4F92-ADF9-E6CEED236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3" y="2819566"/>
            <a:ext cx="11162917" cy="20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31BD-F0EE-4913-AE86-5A6F7C84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Previous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5DF5-FDD8-48C4-9E95-71034E68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Console-based</a:t>
            </a:r>
          </a:p>
          <a:p>
            <a:r>
              <a:rPr lang="en-US" dirty="0"/>
              <a:t>No authorization for batch-related administration</a:t>
            </a:r>
          </a:p>
          <a:p>
            <a:r>
              <a:rPr lang="en-US" dirty="0"/>
              <a:t>Missing batch enrollment, withdrawal validation</a:t>
            </a:r>
          </a:p>
        </p:txBody>
      </p:sp>
    </p:spTree>
    <p:extLst>
      <p:ext uri="{BB962C8B-B14F-4D97-AF65-F5344CB8AC3E}">
        <p14:creationId xmlns:p14="http://schemas.microsoft.com/office/powerpoint/2010/main" val="313629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95EF-8422-43BE-92D6-524D58D0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Missing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B267-3FFA-401A-85BF-865493E1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Batches are not specific to a faculty member</a:t>
            </a:r>
          </a:p>
          <a:p>
            <a:r>
              <a:rPr lang="en-US" dirty="0"/>
              <a:t>No admin capabilities</a:t>
            </a:r>
          </a:p>
          <a:p>
            <a:r>
              <a:rPr lang="en-US" dirty="0"/>
              <a:t>Input validation for user and batch creation</a:t>
            </a:r>
          </a:p>
        </p:txBody>
      </p:sp>
    </p:spTree>
    <p:extLst>
      <p:ext uri="{BB962C8B-B14F-4D97-AF65-F5344CB8AC3E}">
        <p14:creationId xmlns:p14="http://schemas.microsoft.com/office/powerpoint/2010/main" val="260609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Batch Management Application</vt:lpstr>
      <vt:lpstr>Features</vt:lpstr>
      <vt:lpstr>Technologies Used</vt:lpstr>
      <vt:lpstr>Maven Dependencies</vt:lpstr>
      <vt:lpstr>Test Coverage</vt:lpstr>
      <vt:lpstr>Previous Functionality</vt:lpstr>
      <vt:lpstr>Missing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Management Application</dc:title>
  <dc:creator>Hiroshi Nobuoka</dc:creator>
  <cp:lastModifiedBy>Hiroshi Nobuoka</cp:lastModifiedBy>
  <cp:revision>2</cp:revision>
  <dcterms:created xsi:type="dcterms:W3CDTF">2021-08-27T14:03:36Z</dcterms:created>
  <dcterms:modified xsi:type="dcterms:W3CDTF">2021-08-27T16:38:26Z</dcterms:modified>
</cp:coreProperties>
</file>