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903707165_0_1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903707165_0_1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903707165_0_2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903707165_0_2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9037074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9037074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03707165_0_2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03707165_0_2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903707165_0_2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903707165_0_2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037074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9037074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9037074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9037074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0" y="1591875"/>
            <a:ext cx="8520600" cy="12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Expense-Reimbursement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07325" y="3183750"/>
            <a:ext cx="60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Expense-Reimbursement?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Prevents fraud from false documentation submission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Ensure reimbursements that do not align with company </a:t>
            </a:r>
            <a:r>
              <a:rPr lang="en"/>
              <a:t>policy</a:t>
            </a:r>
            <a:r>
              <a:rPr lang="en"/>
              <a:t> will be rejected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Ensures Employee satisfaction that the money they spend on behalf of their company is then repaid.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J&amp;R Expense-</a:t>
            </a:r>
            <a:r>
              <a:rPr lang="en"/>
              <a:t>Reimbursement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Insert login screen here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	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0950" y="18625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Employees may need to do a various amount of work for their company that may </a:t>
            </a:r>
            <a:r>
              <a:rPr lang="en"/>
              <a:t>have</a:t>
            </a:r>
            <a:r>
              <a:rPr lang="en"/>
              <a:t> some extra costs on their part.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Such as traveling to another state to complete said job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They may need new equipment to handle the technologies of the ever growing software development world.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God forbid, accidents happen and employees may need to be reimbursed for medical bills if its not covered under their health </a:t>
            </a:r>
            <a:r>
              <a:rPr lang="en"/>
              <a:t>insurance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Reimbursement-Request-Type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Lodging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Other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Finance-Managers can...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Approve,deny employees reimbursement type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They do this based on the description/</a:t>
            </a:r>
            <a:r>
              <a:rPr lang="en"/>
              <a:t>documentation</a:t>
            </a:r>
            <a:r>
              <a:rPr lang="en"/>
              <a:t> the </a:t>
            </a:r>
            <a:r>
              <a:rPr lang="en"/>
              <a:t>employee</a:t>
            </a:r>
            <a:r>
              <a:rPr lang="en"/>
              <a:t> submits.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Finance-Manager Interface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Insert picture of finance manager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Expense-Reimbursement systems save companies money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Prevents Reimbursement fraud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Ensures Employees are paid for their time and dedication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