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9144000" cy="5143500"/>
  <p:embeddedFontLst>
    <p:embeddedFont>
      <p:font typeface="BAVUDD+PublicSans-BoldItalic" panose="020B0604020202020204"/>
      <p:regular r:id="rId12"/>
    </p:embeddedFont>
    <p:embeddedFont>
      <p:font typeface="BPQDVD+TimesNewRomanPS-BoldMT" panose="020B0604020202020204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HLHEQP+TimesNewRomanPSMT" panose="020B0604020202020204"/>
      <p:regular r:id="rId18"/>
    </p:embeddedFont>
    <p:embeddedFont>
      <p:font typeface="HMISPB+ArialMT" panose="020B0604020202020204"/>
      <p:regular r:id="rId19"/>
    </p:embeddedFont>
    <p:embeddedFont>
      <p:font typeface="LSWSNG+TimesNewRomanPS-BoldItalicMT" panose="020B0604020202020204"/>
      <p:regular r:id="rId20"/>
    </p:embeddedFont>
    <p:embeddedFont>
      <p:font typeface="NOTVUF+EBGaramond-Bold" panose="020B0604020202020204"/>
      <p:regular r:id="rId21"/>
    </p:embeddedFont>
    <p:embeddedFont>
      <p:font typeface="RJSFNG+Wingdings-Regular" panose="020B0604020202020204"/>
      <p:regular r:id="rId22"/>
    </p:embeddedFont>
    <p:embeddedFont>
      <p:font typeface="STIGKU+PublicSans-Bold" panose="020B0604020202020204"/>
      <p:regular r:id="rId23"/>
    </p:embeddedFont>
    <p:embeddedFont>
      <p:font typeface="WAVRCR+Arial-BoldMT" panose="020B0604020202020204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780" y="5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439" y="2699231"/>
            <a:ext cx="3780790" cy="412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96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NOTVUF+EBGaramond-Bold"/>
                <a:cs typeface="NOTVUF+EBGaramond-Bold"/>
              </a:rPr>
              <a:t>“</a:t>
            </a:r>
            <a:r>
              <a:rPr sz="2400" b="1" dirty="0">
                <a:solidFill>
                  <a:srgbClr val="223669"/>
                </a:solidFill>
                <a:latin typeface="STIGKU+PublicSans-Bold"/>
                <a:cs typeface="STIGKU+PublicSans-Bold"/>
              </a:rPr>
              <a:t>JOB SEARCH WEBSITE</a:t>
            </a:r>
            <a:r>
              <a:rPr sz="2400" b="1" dirty="0">
                <a:solidFill>
                  <a:srgbClr val="223669"/>
                </a:solidFill>
                <a:latin typeface="NOTVUF+EBGaramond-Bold"/>
                <a:cs typeface="NOTVUF+EBGaramond-Bold"/>
              </a:rPr>
              <a:t>”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5292" y="3430751"/>
            <a:ext cx="1258519" cy="3736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42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STIGKU+PublicSans-Bold"/>
                <a:cs typeface="STIGKU+PublicSans-Bold"/>
              </a:rPr>
              <a:t>TASK 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4710" y="847429"/>
            <a:ext cx="2623427" cy="318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07"/>
              </a:lnSpc>
              <a:spcBef>
                <a:spcPts val="0"/>
              </a:spcBef>
              <a:spcAft>
                <a:spcPts val="0"/>
              </a:spcAft>
            </a:pPr>
            <a:r>
              <a:rPr sz="1850" b="1" spc="-11" dirty="0">
                <a:solidFill>
                  <a:srgbClr val="C88C32"/>
                </a:solidFill>
                <a:latin typeface="NOTVUF+EBGaramond-Bold"/>
                <a:cs typeface="NOTVUF+EBGaramond-Bold"/>
              </a:rPr>
              <a:t>JOBꢀSEARCHꢀWEBSITE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6442" y="2129805"/>
            <a:ext cx="1436142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WAVRCR+Arial-BoldMT"/>
                <a:cs typeface="WAVRCR+Arial-BoldMT"/>
              </a:rPr>
              <a:t>LMS Username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773978" y="2129805"/>
            <a:ext cx="63666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WAVRCR+Arial-BoldMT"/>
                <a:cs typeface="WAVRCR+Arial-BoldMT"/>
              </a:rPr>
              <a:t>Name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040072" y="2129805"/>
            <a:ext cx="646385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WAVRCR+Arial-BoldMT"/>
                <a:cs typeface="WAVRCR+Arial-BoldMT"/>
              </a:rPr>
              <a:t>Batch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3838" y="2527330"/>
            <a:ext cx="1031416" cy="234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HLHEQP+TimesNewRomanPSMT"/>
                <a:cs typeface="HLHEQP+TimesNewRomanPSMT"/>
              </a:rPr>
              <a:t>2108a33265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244597" y="2527330"/>
            <a:ext cx="1361647" cy="448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HLHEQP+TimesNewRomanPSMT"/>
                <a:cs typeface="HLHEQP+TimesNewRomanPSMT"/>
              </a:rPr>
              <a:t>ANDREA JEBA</a:t>
            </a:r>
          </a:p>
          <a:p>
            <a:pPr marL="0" marR="0">
              <a:lnSpc>
                <a:spcPts val="1550"/>
              </a:lnSpc>
              <a:spcBef>
                <a:spcPts val="79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HLHEQP+TimesNewRomanPSMT"/>
                <a:cs typeface="HLHEQP+TimesNewRomanPSMT"/>
              </a:rPr>
              <a:t>SELVI P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970397" y="2527330"/>
            <a:ext cx="458601" cy="234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HLHEQP+TimesNewRomanPSMT"/>
                <a:cs typeface="HLHEQP+TimesNewRomanPSMT"/>
              </a:rPr>
              <a:t>A33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3838" y="3136900"/>
            <a:ext cx="1031416" cy="631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HLHEQP+TimesNewRomanPSMT"/>
                <a:cs typeface="HLHEQP+TimesNewRomanPSMT"/>
              </a:rPr>
              <a:t>2108a33283</a:t>
            </a:r>
          </a:p>
          <a:p>
            <a:pPr marL="0" marR="0">
              <a:lnSpc>
                <a:spcPts val="1550"/>
              </a:lnSpc>
              <a:spcBef>
                <a:spcPts val="1519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HLHEQP+TimesNewRomanPSMT"/>
                <a:cs typeface="HLHEQP+TimesNewRomanPSMT"/>
              </a:rPr>
              <a:t>2108a33284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244597" y="3136900"/>
            <a:ext cx="2184371" cy="631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HLHEQP+TimesNewRomanPSMT"/>
                <a:cs typeface="HLHEQP+TimesNewRomanPSMT"/>
              </a:rPr>
              <a:t>MAHALAKSHMI S</a:t>
            </a:r>
            <a:r>
              <a:rPr sz="1400" spc="1457" dirty="0">
                <a:solidFill>
                  <a:srgbClr val="FFFFFF"/>
                </a:solidFill>
                <a:latin typeface="HLHEQP+TimesNewRomanPSMT"/>
                <a:cs typeface="HLHEQP+TimesNewRomanPSMT"/>
              </a:rPr>
              <a:t> </a:t>
            </a:r>
            <a:r>
              <a:rPr sz="1400" dirty="0">
                <a:solidFill>
                  <a:srgbClr val="FFFFFF"/>
                </a:solidFill>
                <a:latin typeface="HLHEQP+TimesNewRomanPSMT"/>
                <a:cs typeface="HLHEQP+TimesNewRomanPSMT"/>
              </a:rPr>
              <a:t>A33</a:t>
            </a:r>
          </a:p>
          <a:p>
            <a:pPr marL="0" marR="0">
              <a:lnSpc>
                <a:spcPts val="1550"/>
              </a:lnSpc>
              <a:spcBef>
                <a:spcPts val="1519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HLHEQP+TimesNewRomanPSMT"/>
                <a:cs typeface="HLHEQP+TimesNewRomanPSMT"/>
              </a:rPr>
              <a:t>MITHRA K</a:t>
            </a:r>
            <a:r>
              <a:rPr sz="1400" spc="6359" dirty="0">
                <a:solidFill>
                  <a:srgbClr val="FFFFFF"/>
                </a:solidFill>
                <a:latin typeface="HLHEQP+TimesNewRomanPSMT"/>
                <a:cs typeface="HLHEQP+TimesNewRomanPSMT"/>
              </a:rPr>
              <a:t> </a:t>
            </a:r>
            <a:r>
              <a:rPr sz="1400" dirty="0">
                <a:solidFill>
                  <a:srgbClr val="FFFFFF"/>
                </a:solidFill>
                <a:latin typeface="HLHEQP+TimesNewRomanPSMT"/>
                <a:cs typeface="HLHEQP+TimesNewRomanPSMT"/>
              </a:rPr>
              <a:t>A33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3183" y="894529"/>
            <a:ext cx="2716833" cy="29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JOB SEARCH WEBSITE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3183" y="1329502"/>
            <a:ext cx="4312963" cy="31379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FFFFFF"/>
                </a:solidFill>
                <a:latin typeface="RJSFNG+Wingdings-Regular"/>
                <a:cs typeface="RJSFNG+Wingdings-Regular"/>
              </a:rPr>
              <a:t>§</a:t>
            </a:r>
            <a:r>
              <a:rPr sz="1850" spc="13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Job</a:t>
            </a:r>
            <a:r>
              <a:rPr sz="1800" b="1" spc="1729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search</a:t>
            </a:r>
            <a:r>
              <a:rPr sz="1800" b="1" spc="1705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websites</a:t>
            </a:r>
            <a:r>
              <a:rPr sz="1800" b="1" spc="1737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are</a:t>
            </a:r>
            <a:r>
              <a:rPr sz="1800" b="1" spc="1703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online</a:t>
            </a:r>
          </a:p>
          <a:p>
            <a:pPr marL="285750" marR="0">
              <a:lnSpc>
                <a:spcPts val="1993"/>
              </a:lnSpc>
              <a:spcBef>
                <a:spcPts val="439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platforms</a:t>
            </a:r>
            <a:r>
              <a:rPr sz="1800" b="1" spc="56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that</a:t>
            </a:r>
            <a:r>
              <a:rPr sz="1800" b="1" spc="5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connect</a:t>
            </a:r>
            <a:r>
              <a:rPr sz="1800" b="1" spc="58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job</a:t>
            </a:r>
            <a:r>
              <a:rPr sz="1800" b="1" spc="50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seekers</a:t>
            </a:r>
            <a:r>
              <a:rPr sz="1800" b="1" spc="62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with</a:t>
            </a:r>
          </a:p>
          <a:p>
            <a:pPr marL="285750" marR="0">
              <a:lnSpc>
                <a:spcPts val="1993"/>
              </a:lnSpc>
              <a:spcBef>
                <a:spcPts val="49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potential</a:t>
            </a:r>
            <a:r>
              <a:rPr sz="1800" b="1" spc="1039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employers.</a:t>
            </a:r>
            <a:r>
              <a:rPr sz="1800" b="1" spc="1046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These</a:t>
            </a:r>
            <a:r>
              <a:rPr sz="1800" b="1" spc="1040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websites</a:t>
            </a:r>
          </a:p>
          <a:p>
            <a:pPr marL="285750" marR="0">
              <a:lnSpc>
                <a:spcPts val="1993"/>
              </a:lnSpc>
              <a:spcBef>
                <a:spcPts val="49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allow</a:t>
            </a:r>
            <a:r>
              <a:rPr sz="1800" b="1" spc="726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job</a:t>
            </a:r>
            <a:r>
              <a:rPr sz="1800" b="1" spc="723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seekers</a:t>
            </a:r>
            <a:r>
              <a:rPr sz="1800" b="1" spc="734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to</a:t>
            </a:r>
            <a:r>
              <a:rPr sz="1800" b="1" spc="723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search</a:t>
            </a:r>
            <a:r>
              <a:rPr sz="1800" b="1" spc="698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for</a:t>
            </a:r>
            <a:r>
              <a:rPr sz="1800" b="1" spc="692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job</a:t>
            </a:r>
          </a:p>
          <a:p>
            <a:pPr marL="285750" marR="0">
              <a:lnSpc>
                <a:spcPts val="1993"/>
              </a:lnSpc>
              <a:spcBef>
                <a:spcPts val="49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openings</a:t>
            </a:r>
            <a:r>
              <a:rPr sz="1800" b="1" spc="52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based</a:t>
            </a:r>
            <a:r>
              <a:rPr sz="1800" b="1" spc="52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on</a:t>
            </a:r>
            <a:r>
              <a:rPr sz="1800" b="1" spc="50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various</a:t>
            </a:r>
            <a:r>
              <a:rPr sz="1800" b="1" spc="55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criteria</a:t>
            </a:r>
            <a:r>
              <a:rPr sz="1800" b="1" spc="67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such</a:t>
            </a:r>
          </a:p>
          <a:p>
            <a:pPr marL="285750" marR="0">
              <a:lnSpc>
                <a:spcPts val="1993"/>
              </a:lnSpc>
              <a:spcBef>
                <a:spcPts val="49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as</a:t>
            </a:r>
            <a:r>
              <a:rPr sz="1800" b="1" spc="122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location,</a:t>
            </a:r>
            <a:r>
              <a:rPr sz="1800" b="1" spc="1227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job,</a:t>
            </a:r>
            <a:r>
              <a:rPr sz="1800" b="1" spc="1222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title,</a:t>
            </a:r>
            <a:r>
              <a:rPr sz="1800" b="1" spc="1228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salary</a:t>
            </a:r>
            <a:r>
              <a:rPr sz="1800" b="1" spc="1226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and</a:t>
            </a:r>
          </a:p>
          <a:p>
            <a:pPr marL="285750" marR="0">
              <a:lnSpc>
                <a:spcPts val="1993"/>
              </a:lnSpc>
              <a:spcBef>
                <a:spcPts val="49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industry.</a:t>
            </a:r>
            <a:r>
              <a:rPr sz="1800" b="1" spc="45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They</a:t>
            </a:r>
            <a:r>
              <a:rPr sz="1800" b="1" spc="55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also</a:t>
            </a:r>
            <a:r>
              <a:rPr sz="1800" b="1" spc="550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provide</a:t>
            </a:r>
            <a:r>
              <a:rPr sz="1800" b="1" spc="519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tools</a:t>
            </a:r>
            <a:r>
              <a:rPr sz="1800" b="1" spc="550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for</a:t>
            </a:r>
          </a:p>
          <a:p>
            <a:pPr marL="285750" marR="0">
              <a:lnSpc>
                <a:spcPts val="1993"/>
              </a:lnSpc>
              <a:spcBef>
                <a:spcPts val="44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creating</a:t>
            </a:r>
            <a:r>
              <a:rPr sz="1800" b="1" spc="33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resumes</a:t>
            </a:r>
            <a:r>
              <a:rPr sz="1800" b="1" spc="329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and</a:t>
            </a:r>
            <a:r>
              <a:rPr sz="1800" b="1" spc="352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cover</a:t>
            </a:r>
            <a:r>
              <a:rPr sz="1800" b="1" spc="328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letters,</a:t>
            </a:r>
            <a:r>
              <a:rPr sz="1800" b="1" spc="366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as</a:t>
            </a:r>
          </a:p>
          <a:p>
            <a:pPr marL="285750" marR="0">
              <a:lnSpc>
                <a:spcPts val="1993"/>
              </a:lnSpc>
              <a:spcBef>
                <a:spcPts val="49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well</a:t>
            </a:r>
            <a:r>
              <a:rPr sz="1800" b="1" spc="155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as</a:t>
            </a:r>
            <a:r>
              <a:rPr sz="1800" b="1" spc="150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resources</a:t>
            </a:r>
            <a:r>
              <a:rPr sz="1800" b="1" spc="99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for</a:t>
            </a:r>
            <a:r>
              <a:rPr sz="1800" b="1" spc="120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career</a:t>
            </a:r>
            <a:r>
              <a:rPr sz="1800" b="1" spc="99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advice</a:t>
            </a:r>
            <a:r>
              <a:rPr sz="1800" b="1" spc="155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and</a:t>
            </a:r>
          </a:p>
          <a:p>
            <a:pPr marL="285750" marR="0">
              <a:lnSpc>
                <a:spcPts val="1993"/>
              </a:lnSpc>
              <a:spcBef>
                <a:spcPts val="49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networking.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6150" y="871997"/>
            <a:ext cx="1981423" cy="29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6150" y="1306970"/>
            <a:ext cx="4319884" cy="21915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FFFFFF"/>
                </a:solidFill>
                <a:latin typeface="RJSFNG+Wingdings-Regular"/>
                <a:cs typeface="RJSFNG+Wingdings-Regular"/>
              </a:rPr>
              <a:t>§</a:t>
            </a:r>
            <a:r>
              <a:rPr sz="1850" spc="9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Job</a:t>
            </a:r>
            <a:r>
              <a:rPr sz="1800" b="1" spc="575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search</a:t>
            </a:r>
            <a:r>
              <a:rPr sz="1800" b="1" spc="55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websites</a:t>
            </a:r>
            <a:r>
              <a:rPr sz="1800" b="1" spc="582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typically</a:t>
            </a:r>
            <a:r>
              <a:rPr sz="1800" b="1" spc="584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require</a:t>
            </a:r>
          </a:p>
          <a:p>
            <a:pPr marL="285750" marR="0">
              <a:lnSpc>
                <a:spcPts val="1993"/>
              </a:lnSpc>
              <a:spcBef>
                <a:spcPts val="439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job seekers</a:t>
            </a:r>
            <a:r>
              <a:rPr sz="1800" b="1" spc="12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to create</a:t>
            </a:r>
            <a:r>
              <a:rPr sz="1800" b="1" spc="-18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a profile</a:t>
            </a:r>
            <a:r>
              <a:rPr sz="1800" b="1" spc="-2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with their</a:t>
            </a:r>
          </a:p>
          <a:p>
            <a:pPr marL="285750" marR="0">
              <a:lnSpc>
                <a:spcPts val="1993"/>
              </a:lnSpc>
              <a:spcBef>
                <a:spcPts val="49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personal</a:t>
            </a:r>
            <a:r>
              <a:rPr sz="1800" b="1" spc="250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and</a:t>
            </a:r>
            <a:r>
              <a:rPr sz="1800" b="1" spc="245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professional</a:t>
            </a:r>
            <a:r>
              <a:rPr sz="1800" b="1" spc="220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information,</a:t>
            </a:r>
          </a:p>
          <a:p>
            <a:pPr marL="285750" marR="0">
              <a:lnSpc>
                <a:spcPts val="1993"/>
              </a:lnSpc>
              <a:spcBef>
                <a:spcPts val="49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which</a:t>
            </a:r>
            <a:r>
              <a:rPr sz="1800" b="1" spc="4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can</a:t>
            </a:r>
            <a:r>
              <a:rPr sz="1800" b="1" spc="40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then</a:t>
            </a:r>
            <a:r>
              <a:rPr sz="1800" b="1" spc="40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be</a:t>
            </a:r>
            <a:r>
              <a:rPr sz="1800" b="1" spc="38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used</a:t>
            </a:r>
            <a:r>
              <a:rPr sz="1800" b="1" spc="40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to</a:t>
            </a:r>
            <a:r>
              <a:rPr sz="1800" b="1" spc="38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apply</a:t>
            </a:r>
            <a:r>
              <a:rPr sz="1800" b="1" spc="38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for job</a:t>
            </a:r>
          </a:p>
          <a:p>
            <a:pPr marL="285750" marR="0">
              <a:lnSpc>
                <a:spcPts val="1993"/>
              </a:lnSpc>
              <a:spcBef>
                <a:spcPts val="49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openings</a:t>
            </a:r>
            <a:r>
              <a:rPr sz="1800" b="1" spc="96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or</a:t>
            </a:r>
            <a:r>
              <a:rPr sz="1800" b="1" spc="928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to</a:t>
            </a:r>
            <a:r>
              <a:rPr sz="1800" b="1" spc="960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receive</a:t>
            </a:r>
            <a:r>
              <a:rPr sz="1800" b="1" spc="942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notifications</a:t>
            </a:r>
          </a:p>
          <a:p>
            <a:pPr marL="285750" marR="0">
              <a:lnSpc>
                <a:spcPts val="1993"/>
              </a:lnSpc>
              <a:spcBef>
                <a:spcPts val="49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about</a:t>
            </a:r>
            <a:r>
              <a:rPr sz="1800" b="1" spc="71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new</a:t>
            </a:r>
            <a:r>
              <a:rPr sz="1800" b="1" spc="713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job</a:t>
            </a:r>
            <a:r>
              <a:rPr sz="1800" b="1" spc="71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openings</a:t>
            </a:r>
            <a:r>
              <a:rPr sz="1800" b="1" spc="713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that</a:t>
            </a:r>
            <a:r>
              <a:rPr sz="1800" b="1" spc="71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match</a:t>
            </a:r>
          </a:p>
          <a:p>
            <a:pPr marL="285750" marR="0">
              <a:lnSpc>
                <a:spcPts val="1993"/>
              </a:lnSpc>
              <a:spcBef>
                <a:spcPts val="49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their interests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6150" y="3642246"/>
            <a:ext cx="4316027" cy="9296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FFFFFF"/>
                </a:solidFill>
                <a:latin typeface="RJSFNG+Wingdings-Regular"/>
                <a:cs typeface="RJSFNG+Wingdings-Regular"/>
              </a:rPr>
              <a:t>§</a:t>
            </a:r>
            <a:r>
              <a:rPr sz="1850" spc="9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Employers</a:t>
            </a:r>
            <a:r>
              <a:rPr sz="1800" b="1" spc="865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can</a:t>
            </a:r>
            <a:r>
              <a:rPr sz="1800" b="1" spc="860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also</a:t>
            </a:r>
            <a:r>
              <a:rPr sz="1800" b="1" spc="860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use</a:t>
            </a:r>
            <a:r>
              <a:rPr sz="1800" b="1" spc="859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job</a:t>
            </a:r>
            <a:r>
              <a:rPr sz="1800" b="1" spc="857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search</a:t>
            </a:r>
          </a:p>
          <a:p>
            <a:pPr marL="285750" marR="0">
              <a:lnSpc>
                <a:spcPts val="1993"/>
              </a:lnSpc>
              <a:spcBef>
                <a:spcPts val="439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websites</a:t>
            </a:r>
            <a:r>
              <a:rPr sz="1800" b="1" spc="998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to</a:t>
            </a:r>
            <a:r>
              <a:rPr sz="1800" b="1" spc="992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post</a:t>
            </a:r>
            <a:r>
              <a:rPr sz="1800" b="1" spc="990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job</a:t>
            </a:r>
            <a:r>
              <a:rPr sz="1800" b="1" spc="990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openings</a:t>
            </a:r>
            <a:r>
              <a:rPr sz="1800" b="1" spc="993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and</a:t>
            </a:r>
          </a:p>
          <a:p>
            <a:pPr marL="285750" marR="0">
              <a:lnSpc>
                <a:spcPts val="1993"/>
              </a:lnSpc>
              <a:spcBef>
                <a:spcPts val="49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search for potential candidates.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068" y="658200"/>
            <a:ext cx="3148470" cy="29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STEPS WISE DESCRIPTION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068" y="1044337"/>
            <a:ext cx="4527340" cy="1474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FFFFFF"/>
                </a:solidFill>
                <a:latin typeface="HMISPB+ArialMT"/>
                <a:cs typeface="HMISPB+ArialMT"/>
              </a:rPr>
              <a:t>•</a:t>
            </a:r>
            <a:r>
              <a:rPr sz="1850" spc="11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Plan</a:t>
            </a:r>
            <a:r>
              <a:rPr sz="1800" b="1" spc="580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the</a:t>
            </a:r>
            <a:r>
              <a:rPr sz="1800" b="1" spc="576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website</a:t>
            </a:r>
            <a:r>
              <a:rPr sz="1800" b="1" spc="582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structure</a:t>
            </a:r>
            <a:r>
              <a:rPr sz="1800" b="1" spc="553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and</a:t>
            </a:r>
            <a:r>
              <a:rPr sz="1800" b="1" spc="575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design-</a:t>
            </a:r>
          </a:p>
          <a:p>
            <a:pPr marL="285750" marR="0">
              <a:lnSpc>
                <a:spcPts val="1993"/>
              </a:lnSpc>
              <a:spcBef>
                <a:spcPts val="315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HLHEQP+TimesNewRomanPSMT"/>
                <a:cs typeface="HLHEQP+TimesNewRomanPSMT"/>
              </a:rPr>
              <a:t>Before</a:t>
            </a:r>
            <a:r>
              <a:rPr sz="1800" spc="107" dirty="0">
                <a:solidFill>
                  <a:srgbClr val="FFFFFF"/>
                </a:solidFill>
                <a:latin typeface="HLHEQP+TimesNewRomanPSMT"/>
                <a:cs typeface="HLHEQP+TimesNewRomanPSMT"/>
              </a:rPr>
              <a:t> </a:t>
            </a:r>
            <a:r>
              <a:rPr sz="1800" dirty="0">
                <a:solidFill>
                  <a:srgbClr val="FFFFFF"/>
                </a:solidFill>
                <a:latin typeface="HLHEQP+TimesNewRomanPSMT"/>
                <a:cs typeface="HLHEQP+TimesNewRomanPSMT"/>
              </a:rPr>
              <a:t>starting</a:t>
            </a:r>
            <a:r>
              <a:rPr sz="1800" spc="108" dirty="0">
                <a:solidFill>
                  <a:srgbClr val="FFFFFF"/>
                </a:solidFill>
                <a:latin typeface="HLHEQP+TimesNewRomanPSMT"/>
                <a:cs typeface="HLHEQP+TimesNewRomanPSMT"/>
              </a:rPr>
              <a:t> </a:t>
            </a:r>
            <a:r>
              <a:rPr sz="1800" dirty="0">
                <a:solidFill>
                  <a:srgbClr val="FFFFFF"/>
                </a:solidFill>
                <a:latin typeface="HLHEQP+TimesNewRomanPSMT"/>
                <a:cs typeface="HLHEQP+TimesNewRomanPSMT"/>
              </a:rPr>
              <a:t>to</a:t>
            </a:r>
            <a:r>
              <a:rPr sz="1800" spc="102" dirty="0">
                <a:solidFill>
                  <a:srgbClr val="FFFFFF"/>
                </a:solidFill>
                <a:latin typeface="HLHEQP+TimesNewRomanPSMT"/>
                <a:cs typeface="HLHEQP+TimesNewRomanPSMT"/>
              </a:rPr>
              <a:t> </a:t>
            </a:r>
            <a:r>
              <a:rPr sz="1800" dirty="0">
                <a:solidFill>
                  <a:srgbClr val="FFFFFF"/>
                </a:solidFill>
                <a:latin typeface="HLHEQP+TimesNewRomanPSMT"/>
                <a:cs typeface="HLHEQP+TimesNewRomanPSMT"/>
              </a:rPr>
              <a:t>code,</a:t>
            </a:r>
            <a:r>
              <a:rPr sz="1800" spc="105" dirty="0">
                <a:solidFill>
                  <a:srgbClr val="FFFFFF"/>
                </a:solidFill>
                <a:latin typeface="HLHEQP+TimesNewRomanPSMT"/>
                <a:cs typeface="HLHEQP+TimesNewRomanPSMT"/>
              </a:rPr>
              <a:t> </a:t>
            </a:r>
            <a:r>
              <a:rPr sz="1800" dirty="0">
                <a:solidFill>
                  <a:srgbClr val="FFFFFF"/>
                </a:solidFill>
                <a:latin typeface="HLHEQP+TimesNewRomanPSMT"/>
                <a:cs typeface="HLHEQP+TimesNewRomanPSMT"/>
              </a:rPr>
              <a:t>you</a:t>
            </a:r>
            <a:r>
              <a:rPr sz="1800" spc="100" dirty="0">
                <a:solidFill>
                  <a:srgbClr val="FFFFFF"/>
                </a:solidFill>
                <a:latin typeface="HLHEQP+TimesNewRomanPSMT"/>
                <a:cs typeface="HLHEQP+TimesNewRomanPSMT"/>
              </a:rPr>
              <a:t> </a:t>
            </a:r>
            <a:r>
              <a:rPr sz="1800" dirty="0">
                <a:solidFill>
                  <a:srgbClr val="FFFFFF"/>
                </a:solidFill>
                <a:latin typeface="HLHEQP+TimesNewRomanPSMT"/>
                <a:cs typeface="HLHEQP+TimesNewRomanPSMT"/>
              </a:rPr>
              <a:t>should</a:t>
            </a:r>
            <a:r>
              <a:rPr sz="1800" spc="100" dirty="0">
                <a:solidFill>
                  <a:srgbClr val="FFFFFF"/>
                </a:solidFill>
                <a:latin typeface="HLHEQP+TimesNewRomanPSMT"/>
                <a:cs typeface="HLHEQP+TimesNewRomanPSMT"/>
              </a:rPr>
              <a:t> </a:t>
            </a:r>
            <a:r>
              <a:rPr sz="1800" dirty="0">
                <a:solidFill>
                  <a:srgbClr val="FFFFFF"/>
                </a:solidFill>
                <a:latin typeface="HLHEQP+TimesNewRomanPSMT"/>
                <a:cs typeface="HLHEQP+TimesNewRomanPSMT"/>
              </a:rPr>
              <a:t>plan</a:t>
            </a:r>
            <a:r>
              <a:rPr sz="1800" spc="104" dirty="0">
                <a:solidFill>
                  <a:srgbClr val="FFFFFF"/>
                </a:solidFill>
                <a:latin typeface="HLHEQP+TimesNewRomanPSMT"/>
                <a:cs typeface="HLHEQP+TimesNewRomanPSMT"/>
              </a:rPr>
              <a:t> </a:t>
            </a:r>
            <a:r>
              <a:rPr sz="1800" dirty="0">
                <a:solidFill>
                  <a:srgbClr val="FFFFFF"/>
                </a:solidFill>
                <a:latin typeface="HLHEQP+TimesNewRomanPSMT"/>
                <a:cs typeface="HLHEQP+TimesNewRomanPSMT"/>
              </a:rPr>
              <a:t>the</a:t>
            </a:r>
          </a:p>
          <a:p>
            <a:pPr marL="285750" marR="0">
              <a:lnSpc>
                <a:spcPts val="1993"/>
              </a:lnSpc>
              <a:spcBef>
                <a:spcPts val="317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HLHEQP+TimesNewRomanPSMT"/>
                <a:cs typeface="HLHEQP+TimesNewRomanPSMT"/>
              </a:rPr>
              <a:t>website's</a:t>
            </a:r>
            <a:r>
              <a:rPr sz="1800" spc="194" dirty="0">
                <a:solidFill>
                  <a:srgbClr val="FFFFFF"/>
                </a:solidFill>
                <a:latin typeface="HLHEQP+TimesNewRomanPSMT"/>
                <a:cs typeface="HLHEQP+TimesNewRomanPSMT"/>
              </a:rPr>
              <a:t> </a:t>
            </a:r>
            <a:r>
              <a:rPr sz="1800" dirty="0">
                <a:solidFill>
                  <a:srgbClr val="FFFFFF"/>
                </a:solidFill>
                <a:latin typeface="HLHEQP+TimesNewRomanPSMT"/>
                <a:cs typeface="HLHEQP+TimesNewRomanPSMT"/>
              </a:rPr>
              <a:t>structure</a:t>
            </a:r>
            <a:r>
              <a:rPr sz="1800" spc="191" dirty="0">
                <a:solidFill>
                  <a:srgbClr val="FFFFFF"/>
                </a:solidFill>
                <a:latin typeface="HLHEQP+TimesNewRomanPSMT"/>
                <a:cs typeface="HLHEQP+TimesNewRomanPSMT"/>
              </a:rPr>
              <a:t> </a:t>
            </a:r>
            <a:r>
              <a:rPr sz="1800" dirty="0">
                <a:solidFill>
                  <a:srgbClr val="FFFFFF"/>
                </a:solidFill>
                <a:latin typeface="HLHEQP+TimesNewRomanPSMT"/>
                <a:cs typeface="HLHEQP+TimesNewRomanPSMT"/>
              </a:rPr>
              <a:t>and</a:t>
            </a:r>
            <a:r>
              <a:rPr sz="1800" spc="187" dirty="0">
                <a:solidFill>
                  <a:srgbClr val="FFFFFF"/>
                </a:solidFill>
                <a:latin typeface="HLHEQP+TimesNewRomanPSMT"/>
                <a:cs typeface="HLHEQP+TimesNewRomanPSMT"/>
              </a:rPr>
              <a:t> </a:t>
            </a:r>
            <a:r>
              <a:rPr sz="1800" dirty="0">
                <a:solidFill>
                  <a:srgbClr val="FFFFFF"/>
                </a:solidFill>
                <a:latin typeface="HLHEQP+TimesNewRomanPSMT"/>
                <a:cs typeface="HLHEQP+TimesNewRomanPSMT"/>
              </a:rPr>
              <a:t>design.</a:t>
            </a:r>
            <a:r>
              <a:rPr sz="1800" spc="187" dirty="0">
                <a:solidFill>
                  <a:srgbClr val="FFFFFF"/>
                </a:solidFill>
                <a:latin typeface="HLHEQP+TimesNewRomanPSMT"/>
                <a:cs typeface="HLHEQP+TimesNewRomanPSMT"/>
              </a:rPr>
              <a:t> </a:t>
            </a:r>
            <a:r>
              <a:rPr sz="1800" dirty="0">
                <a:solidFill>
                  <a:srgbClr val="FFFFFF"/>
                </a:solidFill>
                <a:latin typeface="HLHEQP+TimesNewRomanPSMT"/>
                <a:cs typeface="HLHEQP+TimesNewRomanPSMT"/>
              </a:rPr>
              <a:t>You can</a:t>
            </a:r>
            <a:r>
              <a:rPr sz="1800" spc="190" dirty="0">
                <a:solidFill>
                  <a:srgbClr val="FFFFFF"/>
                </a:solidFill>
                <a:latin typeface="HLHEQP+TimesNewRomanPSMT"/>
                <a:cs typeface="HLHEQP+TimesNewRomanPSMT"/>
              </a:rPr>
              <a:t> </a:t>
            </a:r>
            <a:r>
              <a:rPr sz="1800" dirty="0">
                <a:solidFill>
                  <a:srgbClr val="FFFFFF"/>
                </a:solidFill>
                <a:latin typeface="HLHEQP+TimesNewRomanPSMT"/>
                <a:cs typeface="HLHEQP+TimesNewRomanPSMT"/>
              </a:rPr>
              <a:t>use</a:t>
            </a:r>
          </a:p>
          <a:p>
            <a:pPr marL="285750" marR="0">
              <a:lnSpc>
                <a:spcPts val="1993"/>
              </a:lnSpc>
              <a:spcBef>
                <a:spcPts val="317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HLHEQP+TimesNewRomanPSMT"/>
                <a:cs typeface="HLHEQP+TimesNewRomanPSMT"/>
              </a:rPr>
              <a:t>tools</a:t>
            </a:r>
            <a:r>
              <a:rPr sz="1800" spc="767" dirty="0">
                <a:solidFill>
                  <a:srgbClr val="FFFFFF"/>
                </a:solidFill>
                <a:latin typeface="HLHEQP+TimesNewRomanPSMT"/>
                <a:cs typeface="HLHEQP+TimesNewRomanPSMT"/>
              </a:rPr>
              <a:t> </a:t>
            </a:r>
            <a:r>
              <a:rPr sz="1800" dirty="0">
                <a:solidFill>
                  <a:srgbClr val="FFFFFF"/>
                </a:solidFill>
                <a:latin typeface="HLHEQP+TimesNewRomanPSMT"/>
                <a:cs typeface="HLHEQP+TimesNewRomanPSMT"/>
              </a:rPr>
              <a:t>like</a:t>
            </a:r>
            <a:r>
              <a:rPr sz="1800" spc="769" dirty="0">
                <a:solidFill>
                  <a:srgbClr val="FFFFFF"/>
                </a:solidFill>
                <a:latin typeface="HLHEQP+TimesNewRomanPSMT"/>
                <a:cs typeface="HLHEQP+TimesNewRomanPSMT"/>
              </a:rPr>
              <a:t> </a:t>
            </a:r>
            <a:r>
              <a:rPr sz="1800" dirty="0">
                <a:solidFill>
                  <a:srgbClr val="FFFFFF"/>
                </a:solidFill>
                <a:latin typeface="HLHEQP+TimesNewRomanPSMT"/>
                <a:cs typeface="HLHEQP+TimesNewRomanPSMT"/>
              </a:rPr>
              <a:t>Sketch</a:t>
            </a:r>
            <a:r>
              <a:rPr sz="1800" spc="771" dirty="0">
                <a:solidFill>
                  <a:srgbClr val="FFFFFF"/>
                </a:solidFill>
                <a:latin typeface="HLHEQP+TimesNewRomanPSMT"/>
                <a:cs typeface="HLHEQP+TimesNewRomanPSMT"/>
              </a:rPr>
              <a:t> </a:t>
            </a:r>
            <a:r>
              <a:rPr sz="1800" dirty="0">
                <a:solidFill>
                  <a:srgbClr val="FFFFFF"/>
                </a:solidFill>
                <a:latin typeface="HLHEQP+TimesNewRomanPSMT"/>
                <a:cs typeface="HLHEQP+TimesNewRomanPSMT"/>
              </a:rPr>
              <a:t>or</a:t>
            </a:r>
            <a:r>
              <a:rPr sz="1800" spc="765" dirty="0">
                <a:solidFill>
                  <a:srgbClr val="FFFFFF"/>
                </a:solidFill>
                <a:latin typeface="HLHEQP+TimesNewRomanPSMT"/>
                <a:cs typeface="HLHEQP+TimesNewRomanPSMT"/>
              </a:rPr>
              <a:t> </a:t>
            </a:r>
            <a:r>
              <a:rPr sz="1800" dirty="0">
                <a:solidFill>
                  <a:srgbClr val="FFFFFF"/>
                </a:solidFill>
                <a:latin typeface="HLHEQP+TimesNewRomanPSMT"/>
                <a:cs typeface="HLHEQP+TimesNewRomanPSMT"/>
              </a:rPr>
              <a:t>Figma</a:t>
            </a:r>
            <a:r>
              <a:rPr sz="1800" spc="767" dirty="0">
                <a:solidFill>
                  <a:srgbClr val="FFFFFF"/>
                </a:solidFill>
                <a:latin typeface="HLHEQP+TimesNewRomanPSMT"/>
                <a:cs typeface="HLHEQP+TimesNewRomanPSMT"/>
              </a:rPr>
              <a:t> </a:t>
            </a:r>
            <a:r>
              <a:rPr sz="1800" dirty="0">
                <a:solidFill>
                  <a:srgbClr val="FFFFFF"/>
                </a:solidFill>
                <a:latin typeface="HLHEQP+TimesNewRomanPSMT"/>
                <a:cs typeface="HLHEQP+TimesNewRomanPSMT"/>
              </a:rPr>
              <a:t>to</a:t>
            </a:r>
            <a:r>
              <a:rPr sz="1800" spc="767" dirty="0">
                <a:solidFill>
                  <a:srgbClr val="FFFFFF"/>
                </a:solidFill>
                <a:latin typeface="HLHEQP+TimesNewRomanPSMT"/>
                <a:cs typeface="HLHEQP+TimesNewRomanPSMT"/>
              </a:rPr>
              <a:t> </a:t>
            </a:r>
            <a:r>
              <a:rPr sz="1800" dirty="0">
                <a:solidFill>
                  <a:srgbClr val="FFFFFF"/>
                </a:solidFill>
                <a:latin typeface="HLHEQP+TimesNewRomanPSMT"/>
                <a:cs typeface="HLHEQP+TimesNewRomanPSMT"/>
              </a:rPr>
              <a:t>create</a:t>
            </a:r>
            <a:r>
              <a:rPr sz="1800" spc="776" dirty="0">
                <a:solidFill>
                  <a:srgbClr val="FFFFFF"/>
                </a:solidFill>
                <a:latin typeface="HLHEQP+TimesNewRomanPSMT"/>
                <a:cs typeface="HLHEQP+TimesNewRomanPSMT"/>
              </a:rPr>
              <a:t> </a:t>
            </a:r>
            <a:r>
              <a:rPr sz="1800" dirty="0">
                <a:solidFill>
                  <a:srgbClr val="FFFFFF"/>
                </a:solidFill>
                <a:latin typeface="HLHEQP+TimesNewRomanPSMT"/>
                <a:cs typeface="HLHEQP+TimesNewRomanPSMT"/>
              </a:rPr>
              <a:t>a</a:t>
            </a:r>
          </a:p>
          <a:p>
            <a:pPr marL="285750" marR="0">
              <a:lnSpc>
                <a:spcPts val="1993"/>
              </a:lnSpc>
              <a:spcBef>
                <a:spcPts val="317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HLHEQP+TimesNewRomanPSMT"/>
                <a:cs typeface="HLHEQP+TimesNewRomanPSMT"/>
              </a:rPr>
              <a:t>wireframe or prototype of the website.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068" y="2613549"/>
            <a:ext cx="4526360" cy="300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FFFFFF"/>
                </a:solidFill>
                <a:latin typeface="HMISPB+ArialMT"/>
                <a:cs typeface="HMISPB+ArialMT"/>
              </a:rPr>
              <a:t>•</a:t>
            </a:r>
            <a:r>
              <a:rPr sz="1850" spc="11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Setup</a:t>
            </a:r>
            <a:r>
              <a:rPr sz="1800" b="1" spc="894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your</a:t>
            </a:r>
            <a:r>
              <a:rPr sz="1800" b="1" spc="86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development</a:t>
            </a:r>
            <a:r>
              <a:rPr sz="1800" b="1" spc="902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environment-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99818" y="2916057"/>
            <a:ext cx="4241787" cy="679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HLHEQP+TimesNewRomanPSMT"/>
                <a:cs typeface="HLHEQP+TimesNewRomanPSMT"/>
              </a:rPr>
              <a:t>Install</a:t>
            </a:r>
            <a:r>
              <a:rPr sz="1800" spc="434" dirty="0">
                <a:solidFill>
                  <a:srgbClr val="FFFFFF"/>
                </a:solidFill>
                <a:latin typeface="HLHEQP+TimesNewRomanPSMT"/>
                <a:cs typeface="HLHEQP+TimesNewRomanPSMT"/>
              </a:rPr>
              <a:t> </a:t>
            </a:r>
            <a:r>
              <a:rPr sz="1800" dirty="0">
                <a:solidFill>
                  <a:srgbClr val="FFFFFF"/>
                </a:solidFill>
                <a:latin typeface="HLHEQP+TimesNewRomanPSMT"/>
                <a:cs typeface="HLHEQP+TimesNewRomanPSMT"/>
              </a:rPr>
              <a:t>Node.js</a:t>
            </a:r>
            <a:r>
              <a:rPr sz="1800" spc="432" dirty="0">
                <a:solidFill>
                  <a:srgbClr val="FFFFFF"/>
                </a:solidFill>
                <a:latin typeface="HLHEQP+TimesNewRomanPSMT"/>
                <a:cs typeface="HLHEQP+TimesNewRomanPSMT"/>
              </a:rPr>
              <a:t> </a:t>
            </a:r>
            <a:r>
              <a:rPr sz="1800" dirty="0">
                <a:solidFill>
                  <a:srgbClr val="FFFFFF"/>
                </a:solidFill>
                <a:latin typeface="HLHEQP+TimesNewRomanPSMT"/>
                <a:cs typeface="HLHEQP+TimesNewRomanPSMT"/>
              </a:rPr>
              <a:t>and</a:t>
            </a:r>
            <a:r>
              <a:rPr sz="1800" spc="432" dirty="0">
                <a:solidFill>
                  <a:srgbClr val="FFFFFF"/>
                </a:solidFill>
                <a:latin typeface="HLHEQP+TimesNewRomanPSMT"/>
                <a:cs typeface="HLHEQP+TimesNewRomanPSMT"/>
              </a:rPr>
              <a:t> </a:t>
            </a:r>
            <a:r>
              <a:rPr sz="1800" dirty="0">
                <a:solidFill>
                  <a:srgbClr val="FFFFFF"/>
                </a:solidFill>
                <a:latin typeface="HLHEQP+TimesNewRomanPSMT"/>
                <a:cs typeface="HLHEQP+TimesNewRomanPSMT"/>
              </a:rPr>
              <a:t>a</a:t>
            </a:r>
            <a:r>
              <a:rPr sz="1800" spc="430" dirty="0">
                <a:solidFill>
                  <a:srgbClr val="FFFFFF"/>
                </a:solidFill>
                <a:latin typeface="HLHEQP+TimesNewRomanPSMT"/>
                <a:cs typeface="HLHEQP+TimesNewRomanPSMT"/>
              </a:rPr>
              <a:t> </a:t>
            </a:r>
            <a:r>
              <a:rPr sz="1800" dirty="0">
                <a:solidFill>
                  <a:srgbClr val="FFFFFF"/>
                </a:solidFill>
                <a:latin typeface="HLHEQP+TimesNewRomanPSMT"/>
                <a:cs typeface="HLHEQP+TimesNewRomanPSMT"/>
              </a:rPr>
              <a:t>code</a:t>
            </a:r>
            <a:r>
              <a:rPr sz="1800" spc="432" dirty="0">
                <a:solidFill>
                  <a:srgbClr val="FFFFFF"/>
                </a:solidFill>
                <a:latin typeface="HLHEQP+TimesNewRomanPSMT"/>
                <a:cs typeface="HLHEQP+TimesNewRomanPSMT"/>
              </a:rPr>
              <a:t> </a:t>
            </a:r>
            <a:r>
              <a:rPr sz="1800" dirty="0">
                <a:solidFill>
                  <a:srgbClr val="FFFFFF"/>
                </a:solidFill>
                <a:latin typeface="HLHEQP+TimesNewRomanPSMT"/>
                <a:cs typeface="HLHEQP+TimesNewRomanPSMT"/>
              </a:rPr>
              <a:t>editor</a:t>
            </a:r>
            <a:r>
              <a:rPr sz="1800" spc="434" dirty="0">
                <a:solidFill>
                  <a:srgbClr val="FFFFFF"/>
                </a:solidFill>
                <a:latin typeface="HLHEQP+TimesNewRomanPSMT"/>
                <a:cs typeface="HLHEQP+TimesNewRomanPSMT"/>
              </a:rPr>
              <a:t> </a:t>
            </a:r>
            <a:r>
              <a:rPr sz="1800" dirty="0">
                <a:solidFill>
                  <a:srgbClr val="FFFFFF"/>
                </a:solidFill>
                <a:latin typeface="HLHEQP+TimesNewRomanPSMT"/>
                <a:cs typeface="HLHEQP+TimesNewRomanPSMT"/>
              </a:rPr>
              <a:t>like</a:t>
            </a:r>
            <a:r>
              <a:rPr sz="1800" spc="432" dirty="0">
                <a:solidFill>
                  <a:srgbClr val="FFFFFF"/>
                </a:solidFill>
                <a:latin typeface="HLHEQP+TimesNewRomanPSMT"/>
                <a:cs typeface="HLHEQP+TimesNewRomanPSMT"/>
              </a:rPr>
              <a:t> </a:t>
            </a:r>
            <a:r>
              <a:rPr sz="1800" dirty="0">
                <a:solidFill>
                  <a:srgbClr val="FFFFFF"/>
                </a:solidFill>
                <a:latin typeface="HLHEQP+TimesNewRomanPSMT"/>
                <a:cs typeface="HLHEQP+TimesNewRomanPSMT"/>
              </a:rPr>
              <a:t>VS</a:t>
            </a:r>
          </a:p>
          <a:p>
            <a:pPr marL="0" marR="0">
              <a:lnSpc>
                <a:spcPts val="2657"/>
              </a:lnSpc>
              <a:spcBef>
                <a:spcPts val="403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HLHEQP+TimesNewRomanPSMT"/>
                <a:cs typeface="HLHEQP+TimesNewRomanPSMT"/>
              </a:rPr>
              <a:t>Code</a:t>
            </a:r>
            <a:r>
              <a:rPr sz="2400" dirty="0">
                <a:solidFill>
                  <a:srgbClr val="FFFFFF"/>
                </a:solidFill>
                <a:latin typeface="HLHEQP+TimesNewRomanPSMT"/>
                <a:cs typeface="HLHEQP+TimesNewRomanPSMT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6150" y="1354030"/>
            <a:ext cx="4311076" cy="300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FFFFFF"/>
                </a:solidFill>
                <a:latin typeface="HMISPB+ArialMT"/>
                <a:cs typeface="HMISPB+ArialMT"/>
              </a:rPr>
              <a:t>•</a:t>
            </a:r>
            <a:r>
              <a:rPr sz="1850" spc="11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Create</a:t>
            </a:r>
            <a:r>
              <a:rPr sz="1800" b="1" spc="673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a</a:t>
            </a:r>
            <a:r>
              <a:rPr sz="1800" b="1" spc="698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new</a:t>
            </a:r>
            <a:r>
              <a:rPr sz="1800" b="1" spc="70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React</a:t>
            </a:r>
            <a:r>
              <a:rPr sz="1800" b="1" spc="705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app-</a:t>
            </a:r>
            <a:r>
              <a:rPr sz="1800" dirty="0">
                <a:solidFill>
                  <a:srgbClr val="FFFFFF"/>
                </a:solidFill>
                <a:latin typeface="HLHEQP+TimesNewRomanPSMT"/>
                <a:cs typeface="HLHEQP+TimesNewRomanPSMT"/>
              </a:rPr>
              <a:t>Use</a:t>
            </a:r>
            <a:r>
              <a:rPr sz="1800" spc="700" dirty="0">
                <a:solidFill>
                  <a:srgbClr val="FFFFFF"/>
                </a:solidFill>
                <a:latin typeface="HLHEQP+TimesNewRomanPSMT"/>
                <a:cs typeface="HLHEQP+TimesNewRomanPSMT"/>
              </a:rPr>
              <a:t> </a:t>
            </a:r>
            <a:r>
              <a:rPr sz="1800" dirty="0">
                <a:solidFill>
                  <a:srgbClr val="FFFFFF"/>
                </a:solidFill>
                <a:latin typeface="HLHEQP+TimesNewRomanPSMT"/>
                <a:cs typeface="HLHEQP+TimesNewRomanPSMT"/>
              </a:rPr>
              <a:t>create-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1900" y="1656538"/>
            <a:ext cx="3454984" cy="29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HLHEQP+TimesNewRomanPSMT"/>
                <a:cs typeface="HLHEQP+TimesNewRomanPSMT"/>
              </a:rPr>
              <a:t>react-app to create a new React app.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6150" y="2042675"/>
            <a:ext cx="1060360" cy="300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FFFFFF"/>
                </a:solidFill>
                <a:latin typeface="HMISPB+ArialMT"/>
                <a:cs typeface="HMISPB+ArialMT"/>
              </a:rPr>
              <a:t>•</a:t>
            </a:r>
            <a:r>
              <a:rPr sz="1850" spc="11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Install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80668" y="2051660"/>
            <a:ext cx="1003175" cy="29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required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859776" y="2051660"/>
            <a:ext cx="1688975" cy="29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packages-</a:t>
            </a:r>
            <a:r>
              <a:rPr sz="1800" dirty="0">
                <a:solidFill>
                  <a:srgbClr val="FFFFFF"/>
                </a:solidFill>
                <a:latin typeface="HLHEQP+TimesNewRomanPSMT"/>
                <a:cs typeface="HLHEQP+TimesNewRomanPSMT"/>
              </a:rPr>
              <a:t>Install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21900" y="2345183"/>
            <a:ext cx="4026975" cy="8783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HLHEQP+TimesNewRomanPSMT"/>
                <a:cs typeface="HLHEQP+TimesNewRomanPSMT"/>
              </a:rPr>
              <a:t>required</a:t>
            </a:r>
            <a:r>
              <a:rPr sz="1800" spc="411" dirty="0">
                <a:solidFill>
                  <a:srgbClr val="FFFFFF"/>
                </a:solidFill>
                <a:latin typeface="HLHEQP+TimesNewRomanPSMT"/>
                <a:cs typeface="HLHEQP+TimesNewRomanPSMT"/>
              </a:rPr>
              <a:t> </a:t>
            </a:r>
            <a:r>
              <a:rPr sz="1800" dirty="0">
                <a:solidFill>
                  <a:srgbClr val="FFFFFF"/>
                </a:solidFill>
                <a:latin typeface="HLHEQP+TimesNewRomanPSMT"/>
                <a:cs typeface="HLHEQP+TimesNewRomanPSMT"/>
              </a:rPr>
              <a:t>packages</a:t>
            </a:r>
            <a:r>
              <a:rPr sz="1800" spc="413" dirty="0">
                <a:solidFill>
                  <a:srgbClr val="FFFFFF"/>
                </a:solidFill>
                <a:latin typeface="HLHEQP+TimesNewRomanPSMT"/>
                <a:cs typeface="HLHEQP+TimesNewRomanPSMT"/>
              </a:rPr>
              <a:t> </a:t>
            </a:r>
            <a:r>
              <a:rPr sz="1800" dirty="0">
                <a:solidFill>
                  <a:srgbClr val="FFFFFF"/>
                </a:solidFill>
                <a:latin typeface="HLHEQP+TimesNewRomanPSMT"/>
                <a:cs typeface="HLHEQP+TimesNewRomanPSMT"/>
              </a:rPr>
              <a:t>like</a:t>
            </a:r>
            <a:r>
              <a:rPr sz="1800" spc="407" dirty="0">
                <a:solidFill>
                  <a:srgbClr val="FFFFFF"/>
                </a:solidFill>
                <a:latin typeface="HLHEQP+TimesNewRomanPSMT"/>
                <a:cs typeface="HLHEQP+TimesNewRomanPSMT"/>
              </a:rPr>
              <a:t> </a:t>
            </a:r>
            <a:r>
              <a:rPr sz="1800" dirty="0">
                <a:solidFill>
                  <a:srgbClr val="FFFFFF"/>
                </a:solidFill>
                <a:latin typeface="HLHEQP+TimesNewRomanPSMT"/>
                <a:cs typeface="HLHEQP+TimesNewRomanPSMT"/>
              </a:rPr>
              <a:t>react-router-dom,</a:t>
            </a:r>
          </a:p>
          <a:p>
            <a:pPr marL="0" marR="0">
              <a:lnSpc>
                <a:spcPts val="1993"/>
              </a:lnSpc>
              <a:spcBef>
                <a:spcPts val="317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HLHEQP+TimesNewRomanPSMT"/>
                <a:cs typeface="HLHEQP+TimesNewRomanPSMT"/>
              </a:rPr>
              <a:t>axios,</a:t>
            </a:r>
            <a:r>
              <a:rPr sz="1800" spc="546" dirty="0">
                <a:solidFill>
                  <a:srgbClr val="FFFFFF"/>
                </a:solidFill>
                <a:latin typeface="HLHEQP+TimesNewRomanPSMT"/>
                <a:cs typeface="HLHEQP+TimesNewRomanPSMT"/>
              </a:rPr>
              <a:t> </a:t>
            </a:r>
            <a:r>
              <a:rPr sz="1800" dirty="0">
                <a:solidFill>
                  <a:srgbClr val="FFFFFF"/>
                </a:solidFill>
                <a:latin typeface="HLHEQP+TimesNewRomanPSMT"/>
                <a:cs typeface="HLHEQP+TimesNewRomanPSMT"/>
              </a:rPr>
              <a:t>and</a:t>
            </a:r>
            <a:r>
              <a:rPr sz="1800" spc="544" dirty="0">
                <a:solidFill>
                  <a:srgbClr val="FFFFFF"/>
                </a:solidFill>
                <a:latin typeface="HLHEQP+TimesNewRomanPSMT"/>
                <a:cs typeface="HLHEQP+TimesNewRomanPSMT"/>
              </a:rPr>
              <a:t> </a:t>
            </a:r>
            <a:r>
              <a:rPr sz="1800" dirty="0">
                <a:solidFill>
                  <a:srgbClr val="FFFFFF"/>
                </a:solidFill>
                <a:latin typeface="HLHEQP+TimesNewRomanPSMT"/>
                <a:cs typeface="HLHEQP+TimesNewRomanPSMT"/>
              </a:rPr>
              <a:t>any</a:t>
            </a:r>
            <a:r>
              <a:rPr sz="1800" spc="544" dirty="0">
                <a:solidFill>
                  <a:srgbClr val="FFFFFF"/>
                </a:solidFill>
                <a:latin typeface="HLHEQP+TimesNewRomanPSMT"/>
                <a:cs typeface="HLHEQP+TimesNewRomanPSMT"/>
              </a:rPr>
              <a:t> </a:t>
            </a:r>
            <a:r>
              <a:rPr sz="1800" dirty="0">
                <a:solidFill>
                  <a:srgbClr val="FFFFFF"/>
                </a:solidFill>
                <a:latin typeface="HLHEQP+TimesNewRomanPSMT"/>
                <a:cs typeface="HLHEQP+TimesNewRomanPSMT"/>
              </a:rPr>
              <a:t>other</a:t>
            </a:r>
            <a:r>
              <a:rPr sz="1800" spc="546" dirty="0">
                <a:solidFill>
                  <a:srgbClr val="FFFFFF"/>
                </a:solidFill>
                <a:latin typeface="HLHEQP+TimesNewRomanPSMT"/>
                <a:cs typeface="HLHEQP+TimesNewRomanPSMT"/>
              </a:rPr>
              <a:t> </a:t>
            </a:r>
            <a:r>
              <a:rPr sz="1800" dirty="0">
                <a:solidFill>
                  <a:srgbClr val="FFFFFF"/>
                </a:solidFill>
                <a:latin typeface="HLHEQP+TimesNewRomanPSMT"/>
                <a:cs typeface="HLHEQP+TimesNewRomanPSMT"/>
              </a:rPr>
              <a:t>dependencies</a:t>
            </a:r>
            <a:r>
              <a:rPr sz="1800" spc="555" dirty="0">
                <a:solidFill>
                  <a:srgbClr val="FFFFFF"/>
                </a:solidFill>
                <a:latin typeface="HLHEQP+TimesNewRomanPSMT"/>
                <a:cs typeface="HLHEQP+TimesNewRomanPSMT"/>
              </a:rPr>
              <a:t> </a:t>
            </a:r>
            <a:r>
              <a:rPr sz="1800" dirty="0">
                <a:solidFill>
                  <a:srgbClr val="FFFFFF"/>
                </a:solidFill>
                <a:latin typeface="HLHEQP+TimesNewRomanPSMT"/>
                <a:cs typeface="HLHEQP+TimesNewRomanPSMT"/>
              </a:rPr>
              <a:t>you</a:t>
            </a:r>
          </a:p>
          <a:p>
            <a:pPr marL="0" marR="0">
              <a:lnSpc>
                <a:spcPts val="1993"/>
              </a:lnSpc>
              <a:spcBef>
                <a:spcPts val="317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HLHEQP+TimesNewRomanPSMT"/>
                <a:cs typeface="HLHEQP+TimesNewRomanPSMT"/>
              </a:rPr>
              <a:t>need for your website.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36150" y="3304404"/>
            <a:ext cx="2793187" cy="2988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FFFFFF"/>
                </a:solidFill>
                <a:latin typeface="RJSFNG+Wingdings-Regular"/>
                <a:cs typeface="RJSFNG+Wingdings-Regular"/>
              </a:rPr>
              <a:t>§</a:t>
            </a:r>
            <a:r>
              <a:rPr sz="1850" spc="9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Setup your components.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6150" y="1354030"/>
            <a:ext cx="1828038" cy="300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FFFFFF"/>
                </a:solidFill>
                <a:latin typeface="HMISPB+ArialMT"/>
                <a:cs typeface="HMISPB+ArialMT"/>
              </a:rPr>
              <a:t>•</a:t>
            </a:r>
            <a:r>
              <a:rPr sz="1850" spc="11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Design the UI.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6150" y="1749152"/>
            <a:ext cx="2474976" cy="18653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FFFFFF"/>
                </a:solidFill>
                <a:latin typeface="HMISPB+ArialMT"/>
                <a:cs typeface="HMISPB+ArialMT"/>
              </a:rPr>
              <a:t>•</a:t>
            </a:r>
            <a:r>
              <a:rPr sz="1850" spc="11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Implement routing.</a:t>
            </a:r>
          </a:p>
          <a:p>
            <a:pPr marL="0" marR="0">
              <a:lnSpc>
                <a:spcPts val="2066"/>
              </a:lnSpc>
              <a:spcBef>
                <a:spcPts val="1044"/>
              </a:spcBef>
              <a:spcAft>
                <a:spcPts val="0"/>
              </a:spcAft>
            </a:pPr>
            <a:r>
              <a:rPr sz="1850" dirty="0">
                <a:solidFill>
                  <a:srgbClr val="FFFFFF"/>
                </a:solidFill>
                <a:latin typeface="HMISPB+ArialMT"/>
                <a:cs typeface="HMISPB+ArialMT"/>
              </a:rPr>
              <a:t>•</a:t>
            </a:r>
            <a:r>
              <a:rPr sz="1850" spc="11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Connect to an API.</a:t>
            </a:r>
          </a:p>
          <a:p>
            <a:pPr marL="0" marR="0">
              <a:lnSpc>
                <a:spcPts val="2066"/>
              </a:lnSpc>
              <a:spcBef>
                <a:spcPts val="1044"/>
              </a:spcBef>
              <a:spcAft>
                <a:spcPts val="0"/>
              </a:spcAft>
            </a:pPr>
            <a:r>
              <a:rPr sz="1850" dirty="0">
                <a:solidFill>
                  <a:srgbClr val="FFFFFF"/>
                </a:solidFill>
                <a:latin typeface="HMISPB+ArialMT"/>
                <a:cs typeface="HMISPB+ArialMT"/>
              </a:rPr>
              <a:t>•</a:t>
            </a:r>
            <a:r>
              <a:rPr sz="1850" spc="11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Display job data.</a:t>
            </a:r>
          </a:p>
          <a:p>
            <a:pPr marL="0" marR="0">
              <a:lnSpc>
                <a:spcPts val="2066"/>
              </a:lnSpc>
              <a:spcBef>
                <a:spcPts val="1044"/>
              </a:spcBef>
              <a:spcAft>
                <a:spcPts val="0"/>
              </a:spcAft>
            </a:pPr>
            <a:r>
              <a:rPr sz="1850" dirty="0">
                <a:solidFill>
                  <a:srgbClr val="FFFFFF"/>
                </a:solidFill>
                <a:latin typeface="HMISPB+ArialMT"/>
                <a:cs typeface="HMISPB+ArialMT"/>
              </a:rPr>
              <a:t>•</a:t>
            </a:r>
            <a:r>
              <a:rPr sz="1850" spc="11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Test your website.</a:t>
            </a:r>
          </a:p>
          <a:p>
            <a:pPr marL="0" marR="0">
              <a:lnSpc>
                <a:spcPts val="2053"/>
              </a:lnSpc>
              <a:spcBef>
                <a:spcPts val="934"/>
              </a:spcBef>
              <a:spcAft>
                <a:spcPts val="0"/>
              </a:spcAft>
            </a:pPr>
            <a:r>
              <a:rPr sz="1850" dirty="0">
                <a:solidFill>
                  <a:srgbClr val="FFFFFF"/>
                </a:solidFill>
                <a:latin typeface="RJSFNG+Wingdings-Regular"/>
                <a:cs typeface="RJSFNG+Wingdings-Regular"/>
              </a:rPr>
              <a:t>§</a:t>
            </a:r>
            <a:r>
              <a:rPr sz="1850" spc="9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BPQDVD+TimesNewRomanPS-BoldMT"/>
                <a:cs typeface="BPQDVD+TimesNewRomanPS-BoldMT"/>
              </a:rPr>
              <a:t>Deploy your website.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7155" y="258888"/>
            <a:ext cx="2468626" cy="2680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0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22366A"/>
                </a:solidFill>
                <a:latin typeface="NOTVUF+EBGaramond-Bold"/>
                <a:cs typeface="NOTVUF+EBGaramond-Bold"/>
              </a:rPr>
              <a:t>“</a:t>
            </a:r>
            <a:r>
              <a:rPr sz="1500" b="1" dirty="0">
                <a:solidFill>
                  <a:srgbClr val="22366A"/>
                </a:solidFill>
                <a:latin typeface="BPQDVD+TimesNewRomanPS-BoldMT"/>
                <a:cs typeface="BPQDVD+TimesNewRomanPS-BoldMT"/>
              </a:rPr>
              <a:t>JOB SEARCH WEBSITE”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7157" y="703427"/>
            <a:ext cx="1580884" cy="29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RJSFNG+Wingdings-Regular"/>
                <a:cs typeface="RJSFNG+Wingdings-Regular"/>
              </a:rPr>
              <a:t>§</a:t>
            </a:r>
            <a:r>
              <a:rPr sz="1400" spc="125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0000"/>
                </a:solidFill>
                <a:latin typeface="LSWSNG+TimesNewRomanPS-BoldItalicMT"/>
                <a:cs typeface="LSWSNG+TimesNewRomanPS-BoldItalicMT"/>
              </a:rPr>
              <a:t>SUMMARY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27156" y="1257090"/>
            <a:ext cx="4346295" cy="1388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RJSFNG+Wingdings-Regular"/>
                <a:cs typeface="RJSFNG+Wingdings-Regular"/>
              </a:rPr>
              <a:t>§</a:t>
            </a:r>
            <a:r>
              <a:rPr sz="1400" spc="125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0000"/>
                </a:solidFill>
                <a:latin typeface="BPQDVD+TimesNewRomanPS-BoldMT"/>
                <a:cs typeface="BPQDVD+TimesNewRomanPS-BoldMT"/>
              </a:rPr>
              <a:t>In short this document is to provide the</a:t>
            </a:r>
          </a:p>
          <a:p>
            <a:pPr marL="285750" marR="0">
              <a:lnSpc>
                <a:spcPts val="1993"/>
              </a:lnSpc>
              <a:spcBef>
                <a:spcPts val="166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BPQDVD+TimesNewRomanPS-BoldMT"/>
                <a:cs typeface="BPQDVD+TimesNewRomanPS-BoldMT"/>
              </a:rPr>
              <a:t>detail overview of our software product,</a:t>
            </a:r>
          </a:p>
          <a:p>
            <a:pPr marL="285750" marR="0">
              <a:lnSpc>
                <a:spcPts val="1993"/>
              </a:lnSpc>
              <a:spcBef>
                <a:spcPts val="116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BPQDVD+TimesNewRomanPS-BoldMT"/>
                <a:cs typeface="BPQDVD+TimesNewRomanPS-BoldMT"/>
              </a:rPr>
              <a:t>its parameters and goals. This describes</a:t>
            </a:r>
          </a:p>
          <a:p>
            <a:pPr marL="285750" marR="0">
              <a:lnSpc>
                <a:spcPts val="1993"/>
              </a:lnSpc>
              <a:spcBef>
                <a:spcPts val="166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BPQDVD+TimesNewRomanPS-BoldMT"/>
                <a:cs typeface="BPQDVD+TimesNewRomanPS-BoldMT"/>
              </a:rPr>
              <a:t>about the website which is used to</a:t>
            </a:r>
          </a:p>
          <a:p>
            <a:pPr marL="285750" marR="0">
              <a:lnSpc>
                <a:spcPts val="1993"/>
              </a:lnSpc>
              <a:spcBef>
                <a:spcPts val="116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BPQDVD+TimesNewRomanPS-BoldMT"/>
                <a:cs typeface="BPQDVD+TimesNewRomanPS-BoldMT"/>
              </a:rPr>
              <a:t>provide complete solution for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12906" y="2628690"/>
            <a:ext cx="3750829" cy="1388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BPQDVD+TimesNewRomanPS-BoldMT"/>
                <a:cs typeface="BPQDVD+TimesNewRomanPS-BoldMT"/>
              </a:rPr>
              <a:t>unemployment. It enables the jobless</a:t>
            </a:r>
          </a:p>
          <a:p>
            <a:pPr marL="0" marR="0">
              <a:lnSpc>
                <a:spcPts val="1993"/>
              </a:lnSpc>
              <a:spcBef>
                <a:spcPts val="166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BPQDVD+TimesNewRomanPS-BoldMT"/>
                <a:cs typeface="BPQDVD+TimesNewRomanPS-BoldMT"/>
              </a:rPr>
              <a:t>people to browse their employment</a:t>
            </a:r>
          </a:p>
          <a:p>
            <a:pPr marL="0" marR="0">
              <a:lnSpc>
                <a:spcPts val="1993"/>
              </a:lnSpc>
              <a:spcBef>
                <a:spcPts val="116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BPQDVD+TimesNewRomanPS-BoldMT"/>
                <a:cs typeface="BPQDVD+TimesNewRomanPS-BoldMT"/>
              </a:rPr>
              <a:t>opportunities and provide them with</a:t>
            </a:r>
          </a:p>
          <a:p>
            <a:pPr marL="0" marR="0">
              <a:lnSpc>
                <a:spcPts val="1993"/>
              </a:lnSpc>
              <a:spcBef>
                <a:spcPts val="166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BPQDVD+TimesNewRomanPS-BoldMT"/>
                <a:cs typeface="BPQDVD+TimesNewRomanPS-BoldMT"/>
              </a:rPr>
              <a:t>resources they need to successfully</a:t>
            </a:r>
          </a:p>
          <a:p>
            <a:pPr marL="0" marR="0">
              <a:lnSpc>
                <a:spcPts val="1993"/>
              </a:lnSpc>
              <a:spcBef>
                <a:spcPts val="116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BPQDVD+TimesNewRomanPS-BoldMT"/>
                <a:cs typeface="BPQDVD+TimesNewRomanPS-BoldMT"/>
              </a:rPr>
              <a:t>navigate the job search process.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04444" y="906815"/>
            <a:ext cx="2627679" cy="29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LSWSNG+TimesNewRomanPS-BoldItalicMT"/>
                <a:cs typeface="LSWSNG+TimesNewRomanPS-BoldItalicMT"/>
              </a:rPr>
              <a:t>JOB SEARCH WEBSITE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74945" y="2033993"/>
            <a:ext cx="2695435" cy="399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37"/>
              </a:lnSpc>
              <a:spcBef>
                <a:spcPts val="0"/>
              </a:spcBef>
              <a:spcAft>
                <a:spcPts val="0"/>
              </a:spcAft>
            </a:pPr>
            <a:r>
              <a:rPr sz="1300" b="1" dirty="0">
                <a:solidFill>
                  <a:srgbClr val="C88C32"/>
                </a:solidFill>
                <a:latin typeface="BAVUDD+PublicSans-BoldItalic"/>
                <a:cs typeface="BAVUDD+PublicSans-BoldItalic"/>
              </a:rPr>
              <a:t>https://github.com/2108a33265</a:t>
            </a:r>
          </a:p>
          <a:p>
            <a:pPr marL="178099" marR="0">
              <a:lnSpc>
                <a:spcPts val="1403"/>
              </a:lnSpc>
              <a:spcBef>
                <a:spcPts val="0"/>
              </a:spcBef>
              <a:spcAft>
                <a:spcPts val="0"/>
              </a:spcAft>
            </a:pPr>
            <a:r>
              <a:rPr sz="1300" b="1" dirty="0">
                <a:solidFill>
                  <a:srgbClr val="C88C32"/>
                </a:solidFill>
                <a:latin typeface="BAVUDD+PublicSans-BoldItalic"/>
                <a:cs typeface="BAVUDD+PublicSans-BoldItalic"/>
              </a:rPr>
              <a:t>/JOB-SEARCH-WEBSITE.git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367</Words>
  <Application>Microsoft Office PowerPoint</Application>
  <PresentationFormat>On-screen Show (16:9)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Calibri</vt:lpstr>
      <vt:lpstr>LSWSNG+TimesNewRomanPS-BoldItalicMT</vt:lpstr>
      <vt:lpstr>BAVUDD+PublicSans-BoldItalic</vt:lpstr>
      <vt:lpstr>STIGKU+PublicSans-Bold</vt:lpstr>
      <vt:lpstr>Times New Roman</vt:lpstr>
      <vt:lpstr>HLHEQP+TimesNewRomanPSMT</vt:lpstr>
      <vt:lpstr>NOTVUF+EBGaramond-Bold</vt:lpstr>
      <vt:lpstr>HMISPB+ArialMT</vt:lpstr>
      <vt:lpstr>RJSFNG+Wingdings-Regular</vt:lpstr>
      <vt:lpstr>WAVRCR+Arial-BoldMT</vt:lpstr>
      <vt:lpstr>BPQDVD+TimesNewRomanPS-BoldMT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Andreajebaselvi.p</dc:creator>
  <cp:lastModifiedBy>P.Andrea Jeba Selvi</cp:lastModifiedBy>
  <cp:revision>1</cp:revision>
  <dcterms:modified xsi:type="dcterms:W3CDTF">2023-04-07T14:32:09Z</dcterms:modified>
</cp:coreProperties>
</file>