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9144000" cy="5143500"/>
  <p:embeddedFontLst>
    <p:embeddedFont>
      <p:font typeface="BNRUQU+PublicSans-BoldItalic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SJCOP+Arial-BoldMT" panose="020B0604020202020204"/>
      <p:regular r:id="rId15"/>
    </p:embeddedFont>
    <p:embeddedFont>
      <p:font typeface="IADWDD+EBGaramond-Bold" panose="020B0604020202020204"/>
      <p:regular r:id="rId16"/>
    </p:embeddedFont>
    <p:embeddedFont>
      <p:font typeface="KCGKOC+TimesNewRomanPSMT" panose="020B0604020202020204"/>
      <p:regular r:id="rId17"/>
    </p:embeddedFont>
    <p:embeddedFont>
      <p:font typeface="LAACTN+TimesNewRomanPS-BoldMT" panose="020B0604020202020204"/>
      <p:regular r:id="rId18"/>
    </p:embeddedFont>
    <p:embeddedFont>
      <p:font typeface="LMEIFO+TimesNewRomanPS-BoldItalicMT" panose="020B0604020202020204"/>
      <p:regular r:id="rId19"/>
    </p:embeddedFont>
    <p:embeddedFont>
      <p:font typeface="QSBJHU+PublicSans-Bold" panose="020B0604020202020204"/>
      <p:regular r:id="rId20"/>
    </p:embeddedFont>
    <p:embeddedFont>
      <p:font typeface="UJQGUJ+ArialMT" panose="020B0604020202020204"/>
      <p:regular r:id="rId21"/>
    </p:embeddedFont>
    <p:embeddedFont>
      <p:font typeface="UUNWPJ+Wingdings-Regular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2699231"/>
            <a:ext cx="3780790" cy="41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IADWDD+EBGaramond-Bold"/>
                <a:cs typeface="IADWDD+EBGaramond-Bold"/>
              </a:rPr>
              <a:t>“</a:t>
            </a:r>
            <a:r>
              <a:rPr sz="2400" b="1" dirty="0">
                <a:solidFill>
                  <a:srgbClr val="223669"/>
                </a:solidFill>
                <a:latin typeface="QSBJHU+PublicSans-Bold"/>
                <a:cs typeface="QSBJHU+PublicSans-Bold"/>
              </a:rPr>
              <a:t>JOB SEARCH WEBSITE</a:t>
            </a:r>
            <a:r>
              <a:rPr sz="2400" b="1" dirty="0">
                <a:solidFill>
                  <a:srgbClr val="223669"/>
                </a:solidFill>
                <a:latin typeface="IADWDD+EBGaramond-Bold"/>
                <a:cs typeface="IADWDD+EBGaramond-Bold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292" y="3430751"/>
            <a:ext cx="1249375" cy="37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QSBJHU+PublicSans-Bold"/>
                <a:cs typeface="QSBJHU+PublicSans-Bold"/>
              </a:rPr>
              <a:t>TASK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623427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1" dirty="0">
                <a:solidFill>
                  <a:srgbClr val="C88C32"/>
                </a:solidFill>
                <a:latin typeface="IADWDD+EBGaramond-Bold"/>
                <a:cs typeface="IADWDD+EBGaramond-Bold"/>
              </a:rPr>
              <a:t>JOBꢀSEARCHꢀWEBSITE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060" y="2058174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SJCOP+Arial-BoldMT"/>
                <a:cs typeface="GSJCOP+Arial-BoldMT"/>
              </a:rPr>
              <a:t>LMS Username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4916" y="2058174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SJCOP+Arial-BoldMT"/>
                <a:cs typeface="GSJCOP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71010" y="2058174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SJCOP+Arial-BoldMT"/>
                <a:cs typeface="GSJCOP+Arial-BoldMT"/>
              </a:rPr>
              <a:t>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34" y="2455699"/>
            <a:ext cx="1031416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2108a33265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5535" y="2455699"/>
            <a:ext cx="1361647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ANDREA JEBA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SELVI 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01334" y="2455699"/>
            <a:ext cx="4586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A33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134" y="3065269"/>
            <a:ext cx="1031416" cy="63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2108a33283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2108a33284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75535" y="3065269"/>
            <a:ext cx="2184371" cy="63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MAHALAKSHMI S</a:t>
            </a:r>
            <a:r>
              <a:rPr sz="1400" spc="1457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A33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MITHRA K</a:t>
            </a:r>
            <a:r>
              <a:rPr sz="1400" spc="6359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KCGKOC+TimesNewRomanPSMT"/>
                <a:cs typeface="KCGKOC+TimesNewRomanPS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183" y="894529"/>
            <a:ext cx="271683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 SEARCH 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183" y="1329502"/>
            <a:ext cx="4312963" cy="3137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UNWPJ+Wingdings-Regular"/>
                <a:cs typeface="UUNWPJ+Wingdings-Regular"/>
              </a:rPr>
              <a:t>§</a:t>
            </a:r>
            <a:r>
              <a:rPr sz="1850" spc="1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</a:t>
            </a:r>
            <a:r>
              <a:rPr sz="1800" b="1" spc="1729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search</a:t>
            </a:r>
            <a:r>
              <a:rPr sz="1800" b="1" spc="170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websites</a:t>
            </a:r>
            <a:r>
              <a:rPr sz="1800" b="1" spc="1737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are</a:t>
            </a:r>
            <a:r>
              <a:rPr sz="1800" b="1" spc="1703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online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platforms</a:t>
            </a:r>
            <a:r>
              <a:rPr sz="1800" b="1" spc="56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that</a:t>
            </a:r>
            <a:r>
              <a:rPr sz="1800" b="1" spc="5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connect</a:t>
            </a:r>
            <a:r>
              <a:rPr sz="1800" b="1" spc="5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</a:t>
            </a:r>
            <a:r>
              <a:rPr sz="1800" b="1" spc="5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seekers</a:t>
            </a:r>
            <a:r>
              <a:rPr sz="1800" b="1" spc="6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with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potential</a:t>
            </a:r>
            <a:r>
              <a:rPr sz="1800" b="1" spc="1039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employers.</a:t>
            </a:r>
            <a:r>
              <a:rPr sz="1800" b="1" spc="1046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These</a:t>
            </a:r>
            <a:r>
              <a:rPr sz="1800" b="1" spc="104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websites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allow</a:t>
            </a:r>
            <a:r>
              <a:rPr sz="1800" b="1" spc="726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</a:t>
            </a:r>
            <a:r>
              <a:rPr sz="1800" b="1" spc="723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seekers</a:t>
            </a:r>
            <a:r>
              <a:rPr sz="1800" b="1" spc="734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to</a:t>
            </a:r>
            <a:r>
              <a:rPr sz="1800" b="1" spc="723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search</a:t>
            </a:r>
            <a:r>
              <a:rPr sz="1800" b="1" spc="69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for</a:t>
            </a:r>
            <a:r>
              <a:rPr sz="1800" b="1" spc="69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openings</a:t>
            </a:r>
            <a:r>
              <a:rPr sz="1800" b="1" spc="5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based</a:t>
            </a:r>
            <a:r>
              <a:rPr sz="1800" b="1" spc="5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on</a:t>
            </a:r>
            <a:r>
              <a:rPr sz="1800" b="1" spc="5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various</a:t>
            </a:r>
            <a:r>
              <a:rPr sz="1800" b="1" spc="5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criteria</a:t>
            </a:r>
            <a:r>
              <a:rPr sz="1800" b="1" spc="67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such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as</a:t>
            </a:r>
            <a:r>
              <a:rPr sz="1800" b="1" spc="122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location,</a:t>
            </a:r>
            <a:r>
              <a:rPr sz="1800" b="1" spc="1227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job,</a:t>
            </a:r>
            <a:r>
              <a:rPr sz="1800" b="1" spc="122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title,</a:t>
            </a:r>
            <a:r>
              <a:rPr sz="1800" b="1" spc="122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salary</a:t>
            </a:r>
            <a:r>
              <a:rPr sz="1800" b="1" spc="1226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industry.</a:t>
            </a:r>
            <a:r>
              <a:rPr sz="1800" b="1" spc="45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They</a:t>
            </a:r>
            <a:r>
              <a:rPr sz="1800" b="1" spc="55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also</a:t>
            </a:r>
            <a:r>
              <a:rPr sz="1800" b="1" spc="55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provide</a:t>
            </a:r>
            <a:r>
              <a:rPr sz="1800" b="1" spc="519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tools</a:t>
            </a:r>
            <a:r>
              <a:rPr sz="1800" b="1" spc="55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for</a:t>
            </a:r>
          </a:p>
          <a:p>
            <a:pPr marL="285750" marR="0">
              <a:lnSpc>
                <a:spcPts val="1993"/>
              </a:lnSpc>
              <a:spcBef>
                <a:spcPts val="44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creating</a:t>
            </a:r>
            <a:r>
              <a:rPr sz="1800" b="1" spc="33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resumes</a:t>
            </a:r>
            <a:r>
              <a:rPr sz="1800" b="1" spc="329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and</a:t>
            </a:r>
            <a:r>
              <a:rPr sz="1800" b="1" spc="35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cover</a:t>
            </a:r>
            <a:r>
              <a:rPr sz="1800" b="1" spc="32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letters,</a:t>
            </a:r>
            <a:r>
              <a:rPr sz="1800" b="1" spc="366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well</a:t>
            </a:r>
            <a:r>
              <a:rPr sz="1800" b="1" spc="15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as</a:t>
            </a:r>
            <a:r>
              <a:rPr sz="1800" b="1" spc="15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resources</a:t>
            </a:r>
            <a:r>
              <a:rPr sz="1800" b="1" spc="99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for</a:t>
            </a:r>
            <a:r>
              <a:rPr sz="1800" b="1" spc="12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career</a:t>
            </a:r>
            <a:r>
              <a:rPr sz="1800" b="1" spc="99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advice</a:t>
            </a:r>
            <a:r>
              <a:rPr sz="1800" b="1" spc="15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networking.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871997"/>
            <a:ext cx="198142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50" y="1306970"/>
            <a:ext cx="4319884" cy="2191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UNWPJ+Wingdings-Regular"/>
                <a:cs typeface="UUNWPJ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</a:t>
            </a:r>
            <a:r>
              <a:rPr sz="1800" b="1" spc="57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search</a:t>
            </a:r>
            <a:r>
              <a:rPr sz="1800" b="1" spc="55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websites</a:t>
            </a:r>
            <a:r>
              <a:rPr sz="1800" b="1" spc="58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typically</a:t>
            </a:r>
            <a:r>
              <a:rPr sz="1800" b="1" spc="584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require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 seekers</a:t>
            </a:r>
            <a:r>
              <a:rPr sz="1800" b="1" spc="1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to create</a:t>
            </a:r>
            <a:r>
              <a:rPr sz="1800" b="1" spc="-1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 profile</a:t>
            </a:r>
            <a:r>
              <a:rPr sz="1800" b="1" spc="-2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with their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personal</a:t>
            </a:r>
            <a:r>
              <a:rPr sz="1800" b="1" spc="25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and</a:t>
            </a:r>
            <a:r>
              <a:rPr sz="1800" b="1" spc="24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professional</a:t>
            </a:r>
            <a:r>
              <a:rPr sz="1800" b="1" spc="22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information,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which</a:t>
            </a:r>
            <a:r>
              <a:rPr sz="1800" b="1" spc="4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can</a:t>
            </a:r>
            <a:r>
              <a:rPr sz="1800" b="1" spc="4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then</a:t>
            </a:r>
            <a:r>
              <a:rPr sz="1800" b="1" spc="4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be</a:t>
            </a:r>
            <a:r>
              <a:rPr sz="1800" b="1" spc="3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used</a:t>
            </a:r>
            <a:r>
              <a:rPr sz="1800" b="1" spc="4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to</a:t>
            </a:r>
            <a:r>
              <a:rPr sz="1800" b="1" spc="3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apply</a:t>
            </a:r>
            <a:r>
              <a:rPr sz="1800" b="1" spc="3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for 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openings</a:t>
            </a:r>
            <a:r>
              <a:rPr sz="1800" b="1" spc="96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or</a:t>
            </a:r>
            <a:r>
              <a:rPr sz="1800" b="1" spc="92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to</a:t>
            </a:r>
            <a:r>
              <a:rPr sz="1800" b="1" spc="96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receive</a:t>
            </a:r>
            <a:r>
              <a:rPr sz="1800" b="1" spc="94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notifications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about</a:t>
            </a:r>
            <a:r>
              <a:rPr sz="1800" b="1" spc="71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new</a:t>
            </a:r>
            <a:r>
              <a:rPr sz="1800" b="1" spc="713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</a:t>
            </a:r>
            <a:r>
              <a:rPr sz="1800" b="1" spc="71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openings</a:t>
            </a:r>
            <a:r>
              <a:rPr sz="1800" b="1" spc="713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that</a:t>
            </a:r>
            <a:r>
              <a:rPr sz="1800" b="1" spc="71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match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their interests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50" y="3642246"/>
            <a:ext cx="4316027" cy="929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UNWPJ+Wingdings-Regular"/>
                <a:cs typeface="UUNWPJ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Employers</a:t>
            </a:r>
            <a:r>
              <a:rPr sz="1800" b="1" spc="86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can</a:t>
            </a:r>
            <a:r>
              <a:rPr sz="1800" b="1" spc="86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also</a:t>
            </a:r>
            <a:r>
              <a:rPr sz="1800" b="1" spc="86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use</a:t>
            </a:r>
            <a:r>
              <a:rPr sz="1800" b="1" spc="859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</a:t>
            </a:r>
            <a:r>
              <a:rPr sz="1800" b="1" spc="857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search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websites</a:t>
            </a:r>
            <a:r>
              <a:rPr sz="1800" b="1" spc="998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to</a:t>
            </a:r>
            <a:r>
              <a:rPr sz="1800" b="1" spc="992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post</a:t>
            </a:r>
            <a:r>
              <a:rPr sz="1800" b="1" spc="99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job</a:t>
            </a:r>
            <a:r>
              <a:rPr sz="1800" b="1" spc="99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openings</a:t>
            </a:r>
            <a:r>
              <a:rPr sz="1800" b="1" spc="993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search for potential candidates.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68" y="658200"/>
            <a:ext cx="3148470" cy="68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STEPS WISE DESCRIPTION</a:t>
            </a:r>
          </a:p>
          <a:p>
            <a:pPr marL="0" marR="0">
              <a:lnSpc>
                <a:spcPts val="2066"/>
              </a:lnSpc>
              <a:spcBef>
                <a:spcPts val="1047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JQGUJ+ArialMT"/>
                <a:cs typeface="UJQGU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Define the requirement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68" y="1439460"/>
            <a:ext cx="3616869" cy="6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JQGUJ+ArialMT"/>
                <a:cs typeface="UJQGU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Choose a framework or library</a:t>
            </a:r>
          </a:p>
          <a:p>
            <a:pPr marL="0" marR="0">
              <a:lnSpc>
                <a:spcPts val="2066"/>
              </a:lnSpc>
              <a:spcBef>
                <a:spcPts val="1044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JQGUJ+ArialMT"/>
                <a:cs typeface="UJQGU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Create wireframes and mockups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68" y="2229704"/>
            <a:ext cx="4526742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JQGUJ+ArialMT"/>
                <a:cs typeface="UJQGU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Write</a:t>
            </a:r>
            <a:r>
              <a:rPr sz="1800" b="1" spc="500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the</a:t>
            </a:r>
            <a:r>
              <a:rPr sz="1800" b="1" spc="526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HTML,</a:t>
            </a:r>
            <a:r>
              <a:rPr sz="1800" b="1" spc="534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CSS</a:t>
            </a:r>
            <a:r>
              <a:rPr sz="1800" b="1" spc="52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and</a:t>
            </a:r>
            <a:r>
              <a:rPr sz="1800" b="1" spc="525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818" y="2532212"/>
            <a:ext cx="59676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code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68" y="2918349"/>
            <a:ext cx="2367113" cy="6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JQGUJ+ArialMT"/>
                <a:cs typeface="UJQGU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Integrate with APIs</a:t>
            </a:r>
          </a:p>
          <a:p>
            <a:pPr marL="0" marR="0">
              <a:lnSpc>
                <a:spcPts val="2066"/>
              </a:lnSpc>
              <a:spcBef>
                <a:spcPts val="1044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JQGUJ+ArialMT"/>
                <a:cs typeface="UJQGU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Test the 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68" y="3708594"/>
            <a:ext cx="2265543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JQGUJ+ArialMT"/>
                <a:cs typeface="UJQGU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Deploy the website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068" y="4103716"/>
            <a:ext cx="3637143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UJQGUJ+ArialMT"/>
                <a:cs typeface="UJQGU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AACTN+TimesNewRomanPS-BoldMT"/>
                <a:cs typeface="LAACTN+TimesNewRomanPS-BoldMT"/>
              </a:rPr>
              <a:t>Maintain and update the website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2416771" cy="271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IADWDD+EBGaramond-Bold"/>
                <a:cs typeface="IADWDD+EBGaramond-Bold"/>
              </a:rPr>
              <a:t>“</a:t>
            </a:r>
            <a:r>
              <a:rPr sz="1500" b="1" dirty="0">
                <a:solidFill>
                  <a:srgbClr val="22366A"/>
                </a:solidFill>
                <a:latin typeface="QSBJHU+PublicSans-Bold"/>
                <a:cs typeface="QSBJHU+PublicSans-Bold"/>
              </a:rPr>
              <a:t>JOB SEARCH WEBSITE</a:t>
            </a:r>
            <a:r>
              <a:rPr sz="1500" b="1" dirty="0">
                <a:solidFill>
                  <a:srgbClr val="22366A"/>
                </a:solidFill>
                <a:latin typeface="IADWDD+EBGaramond-Bold"/>
                <a:cs typeface="IADWDD+EBGaramond-Bold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157" y="703427"/>
            <a:ext cx="1580884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UUNWPJ+Wingdings-Regular"/>
                <a:cs typeface="UUNWPJ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LMEIFO+TimesNewRomanPS-BoldItalicMT"/>
                <a:cs typeface="LMEIFO+TimesNewRomanPS-BoldItalicM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7156" y="1257090"/>
            <a:ext cx="4346295" cy="138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UUNWPJ+Wingdings-Regular"/>
                <a:cs typeface="UUNWPJ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In short this document is to provide the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detail overview of our software product,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its parameters and goals. This describes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about the website which is used to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provide complete solution 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906" y="2628690"/>
            <a:ext cx="3750829" cy="138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unemployment. It enables the jobless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people to browse their employment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opportunities and provide them with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resources they need to successfully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LAACTN+TimesNewRomanPS-BoldMT"/>
                <a:cs typeface="LAACTN+TimesNewRomanPS-BoldMT"/>
              </a:rPr>
              <a:t>navigate the job search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53947" y="899206"/>
            <a:ext cx="1530172" cy="2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NRUQU+PublicSans-BoldItalic"/>
                <a:cs typeface="BNRUQU+PublicSans-BoldItalic"/>
              </a:rPr>
              <a:t>Lorem</a:t>
            </a:r>
            <a:r>
              <a:rPr sz="1800" b="1" spc="-68" dirty="0">
                <a:solidFill>
                  <a:srgbClr val="FFFFFF"/>
                </a:solidFill>
                <a:latin typeface="BNRUQU+PublicSans-BoldItalic"/>
                <a:cs typeface="BNRUQU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NRUQU+PublicSans-BoldItalic"/>
                <a:cs typeface="BNRUQU+PublicSans-BoldItalic"/>
              </a:rPr>
              <a:t>ipsum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74945" y="2033993"/>
            <a:ext cx="2695435" cy="399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37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C88C32"/>
                </a:solidFill>
                <a:latin typeface="BNRUQU+PublicSans-BoldItalic"/>
                <a:cs typeface="BNRUQU+PublicSans-BoldItalic"/>
              </a:rPr>
              <a:t>https://github.com/2108a33265</a:t>
            </a:r>
          </a:p>
          <a:p>
            <a:pPr marL="178099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C88C32"/>
                </a:solidFill>
                <a:latin typeface="BNRUQU+PublicSans-BoldItalic"/>
                <a:cs typeface="BNRUQU+PublicSans-BoldItalic"/>
              </a:rPr>
              <a:t>/JOB-SEARCH-WEBSITE.git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On-screen Show (16:9)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UJQGUJ+ArialMT</vt:lpstr>
      <vt:lpstr>IADWDD+EBGaramond-Bold</vt:lpstr>
      <vt:lpstr>BNRUQU+PublicSans-BoldItalic</vt:lpstr>
      <vt:lpstr>LMEIFO+TimesNewRomanPS-BoldItalicMT</vt:lpstr>
      <vt:lpstr>Times New Roman</vt:lpstr>
      <vt:lpstr>KCGKOC+TimesNewRomanPSMT</vt:lpstr>
      <vt:lpstr>LAACTN+TimesNewRomanPS-BoldMT</vt:lpstr>
      <vt:lpstr>QSBJHU+PublicSans-Bold</vt:lpstr>
      <vt:lpstr>UUNWPJ+Wingdings-Regular</vt:lpstr>
      <vt:lpstr>Calibri</vt:lpstr>
      <vt:lpstr>GSJCOP+Arial-BoldMT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Andreajebaselvi.p</dc:creator>
  <cp:lastModifiedBy>P.Andrea Jeba Selvi</cp:lastModifiedBy>
  <cp:revision>2</cp:revision>
  <dcterms:modified xsi:type="dcterms:W3CDTF">2023-03-30T10:32:25Z</dcterms:modified>
</cp:coreProperties>
</file>