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NSKKN+ArialMT" panose="020B0604020202020204"/>
      <p:regular r:id="rId17"/>
    </p:embeddedFont>
    <p:embeddedFont>
      <p:font typeface="EODNRT+Arial-BoldMT" panose="020B0604020202020204"/>
      <p:regular r:id="rId18"/>
    </p:embeddedFont>
    <p:embeddedFont>
      <p:font typeface="GFFDCP+Wingdings-Regular" panose="020B0604020202020204"/>
      <p:regular r:id="rId19"/>
    </p:embeddedFont>
    <p:embeddedFont>
      <p:font typeface="IAFMGD+PublicSans-BoldItalic" panose="020B0604020202020204"/>
      <p:regular r:id="rId20"/>
    </p:embeddedFont>
    <p:embeddedFont>
      <p:font typeface="LNLFLM+EBGaramond-Bold" panose="020B0604020202020204"/>
      <p:regular r:id="rId21"/>
    </p:embeddedFont>
    <p:embeddedFont>
      <p:font typeface="MJVHCA+TimesNewRomanPSMT" panose="020B0604020202020204"/>
      <p:regular r:id="rId22"/>
    </p:embeddedFont>
    <p:embeddedFont>
      <p:font typeface="QBOLAW+PublicSans-Bold" panose="020B0604020202020204"/>
      <p:regular r:id="rId23"/>
    </p:embeddedFont>
    <p:embeddedFont>
      <p:font typeface="RLMDDP+TimesNewRomanPS-BoldItalicMT" panose="020B0604020202020204"/>
      <p:regular r:id="rId24"/>
    </p:embeddedFont>
    <p:embeddedFont>
      <p:font typeface="SOWONN+TimesNewRomanPS-BoldMT" panose="020B06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2699231"/>
            <a:ext cx="3780790" cy="412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LNLFLM+EBGaramond-Bold"/>
                <a:cs typeface="LNLFLM+EBGaramond-Bold"/>
              </a:rPr>
              <a:t>“</a:t>
            </a:r>
            <a:r>
              <a:rPr sz="2400" b="1" dirty="0">
                <a:solidFill>
                  <a:srgbClr val="223669"/>
                </a:solidFill>
                <a:latin typeface="QBOLAW+PublicSans-Bold"/>
                <a:cs typeface="QBOLAW+PublicSans-Bold"/>
              </a:rPr>
              <a:t>JOB SEARCH WEBSITE</a:t>
            </a:r>
            <a:r>
              <a:rPr sz="2400" b="1" dirty="0">
                <a:solidFill>
                  <a:srgbClr val="223669"/>
                </a:solidFill>
                <a:latin typeface="LNLFLM+EBGaramond-Bold"/>
                <a:cs typeface="LNLFLM+EBGaramond-Bold"/>
              </a:rPr>
              <a:t>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292" y="3430751"/>
            <a:ext cx="1261567" cy="37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2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QBOLAW+PublicSans-Bold"/>
                <a:cs typeface="QBOLAW+PublicSans-Bold"/>
              </a:rPr>
              <a:t>TASK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04444" y="906815"/>
            <a:ext cx="2627679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LMDDP+TimesNewRomanPS-BoldItalicMT"/>
                <a:cs typeface="RLMDDP+TimesNewRomanPS-BoldItalicMT"/>
              </a:rPr>
              <a:t>JOB SEARCH 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71055" y="1795799"/>
            <a:ext cx="2657779" cy="1194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Website</a:t>
            </a:r>
            <a:r>
              <a:rPr sz="1400" b="1" spc="-53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 </a:t>
            </a:r>
            <a:r>
              <a:rPr sz="1400" b="1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link-https://cool-pie-</a:t>
            </a:r>
          </a:p>
          <a:p>
            <a:pPr marL="0" marR="0">
              <a:lnSpc>
                <a:spcPts val="1511"/>
              </a:lnSpc>
              <a:spcBef>
                <a:spcPts val="5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4da683.netlify.app/</a:t>
            </a:r>
          </a:p>
          <a:p>
            <a:pPr marL="0" marR="0">
              <a:lnSpc>
                <a:spcPts val="151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Github</a:t>
            </a:r>
            <a:r>
              <a:rPr sz="1400" b="1" spc="-52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 </a:t>
            </a:r>
            <a:r>
              <a:rPr sz="1400" b="1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link-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https://github.com/2108a332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65/JOB-SEARCH-</a:t>
            </a:r>
          </a:p>
          <a:p>
            <a:pPr marL="0" marR="0">
              <a:lnSpc>
                <a:spcPts val="151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IAFMGD+PublicSans-BoldItalic"/>
                <a:cs typeface="IAFMGD+PublicSans-BoldItalic"/>
              </a:rPr>
              <a:t>WEBSITE.git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47429"/>
            <a:ext cx="2623427" cy="3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7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1" dirty="0">
                <a:solidFill>
                  <a:srgbClr val="C88C32"/>
                </a:solidFill>
                <a:latin typeface="LNLFLM+EBGaramond-Bold"/>
                <a:cs typeface="LNLFLM+EBGaramond-Bold"/>
              </a:rPr>
              <a:t>JOBꢀSEARCHꢀWEBSITE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6442" y="2129805"/>
            <a:ext cx="143614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EODNRT+Arial-BoldMT"/>
                <a:cs typeface="EODNRT+Arial-BoldMT"/>
              </a:rPr>
              <a:t>LMS Username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73978" y="2129805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EODNRT+Arial-BoldMT"/>
                <a:cs typeface="EODNRT+Arial-BoldMT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40072" y="2129805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EODNRT+Arial-BoldMT"/>
                <a:cs typeface="EODNRT+Arial-BoldMT"/>
              </a:rPr>
              <a:t>Batch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838" y="2527330"/>
            <a:ext cx="1031416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2108a33265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44597" y="2527330"/>
            <a:ext cx="1361647" cy="44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ANDREA JEBA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SELVI 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70397" y="2527330"/>
            <a:ext cx="458601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A33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838" y="3136900"/>
            <a:ext cx="1031416" cy="631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2108a33283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2108a33284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44597" y="3136900"/>
            <a:ext cx="2184371" cy="631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MAHALAKSHMI S</a:t>
            </a:r>
            <a:r>
              <a:rPr sz="1400" spc="1457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 </a:t>
            </a: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A33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MITHRA K</a:t>
            </a:r>
            <a:r>
              <a:rPr sz="1400" spc="6359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 </a:t>
            </a:r>
            <a:r>
              <a:rPr sz="1400" dirty="0">
                <a:solidFill>
                  <a:srgbClr val="FFFFFF"/>
                </a:solidFill>
                <a:latin typeface="MJVHCA+TimesNewRomanPSMT"/>
                <a:cs typeface="MJVHCA+TimesNewRomanPSMT"/>
              </a:rPr>
              <a:t>A33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3183" y="894529"/>
            <a:ext cx="2716833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 SEARCH 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183" y="1329502"/>
            <a:ext cx="4312963" cy="3137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GFFDCP+Wingdings-Regular"/>
                <a:cs typeface="GFFDCP+Wingdings-Regular"/>
              </a:rPr>
              <a:t>§</a:t>
            </a:r>
            <a:r>
              <a:rPr sz="1850" spc="1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sz="1800" b="1" spc="172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search</a:t>
            </a:r>
            <a:r>
              <a:rPr sz="1800" b="1" spc="170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websites</a:t>
            </a:r>
            <a:r>
              <a:rPr sz="1800" b="1" spc="173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are</a:t>
            </a:r>
            <a:r>
              <a:rPr sz="1800" b="1" spc="170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online</a:t>
            </a:r>
          </a:p>
          <a:p>
            <a:pPr marL="285750" marR="0">
              <a:lnSpc>
                <a:spcPts val="1993"/>
              </a:lnSpc>
              <a:spcBef>
                <a:spcPts val="439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platforms</a:t>
            </a:r>
            <a:r>
              <a:rPr sz="1800" b="1" spc="5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that</a:t>
            </a:r>
            <a:r>
              <a:rPr sz="1800" b="1" spc="5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connect</a:t>
            </a:r>
            <a:r>
              <a:rPr sz="1800" b="1" spc="5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sz="1800" b="1" spc="5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seekers</a:t>
            </a:r>
            <a:r>
              <a:rPr sz="1800" b="1" spc="6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with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potential</a:t>
            </a:r>
            <a:r>
              <a:rPr sz="1800" b="1" spc="103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employers.</a:t>
            </a:r>
            <a:r>
              <a:rPr sz="1800" b="1" spc="104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These</a:t>
            </a:r>
            <a:r>
              <a:rPr sz="1800" b="1" spc="104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websites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allow</a:t>
            </a:r>
            <a:r>
              <a:rPr sz="1800" b="1" spc="72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sz="1800" b="1" spc="72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seekers</a:t>
            </a:r>
            <a:r>
              <a:rPr sz="1800" b="1" spc="73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72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search</a:t>
            </a:r>
            <a:r>
              <a:rPr sz="1800" b="1" spc="69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for</a:t>
            </a:r>
            <a:r>
              <a:rPr sz="1800" b="1" spc="69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openings</a:t>
            </a:r>
            <a:r>
              <a:rPr sz="1800" b="1" spc="5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based</a:t>
            </a:r>
            <a:r>
              <a:rPr sz="1800" b="1" spc="5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on</a:t>
            </a:r>
            <a:r>
              <a:rPr sz="1800" b="1" spc="5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various</a:t>
            </a:r>
            <a:r>
              <a:rPr sz="1800" b="1" spc="5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criteria</a:t>
            </a:r>
            <a:r>
              <a:rPr sz="1800" b="1" spc="6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such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as</a:t>
            </a:r>
            <a:r>
              <a:rPr sz="1800" b="1" spc="122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location,</a:t>
            </a:r>
            <a:r>
              <a:rPr sz="1800" b="1" spc="122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job,</a:t>
            </a:r>
            <a:r>
              <a:rPr sz="1800" b="1" spc="122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title,</a:t>
            </a:r>
            <a:r>
              <a:rPr sz="1800" b="1" spc="122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salary</a:t>
            </a:r>
            <a:r>
              <a:rPr sz="1800" b="1" spc="122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industry.</a:t>
            </a:r>
            <a:r>
              <a:rPr sz="1800" b="1" spc="45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They</a:t>
            </a:r>
            <a:r>
              <a:rPr sz="1800" b="1" spc="55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also</a:t>
            </a:r>
            <a:r>
              <a:rPr sz="1800" b="1" spc="55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provide</a:t>
            </a:r>
            <a:r>
              <a:rPr sz="1800" b="1" spc="51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tools</a:t>
            </a:r>
            <a:r>
              <a:rPr sz="1800" b="1" spc="55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for</a:t>
            </a:r>
          </a:p>
          <a:p>
            <a:pPr marL="285750" marR="0">
              <a:lnSpc>
                <a:spcPts val="1993"/>
              </a:lnSpc>
              <a:spcBef>
                <a:spcPts val="44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creating</a:t>
            </a:r>
            <a:r>
              <a:rPr sz="1800" b="1" spc="33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resumes</a:t>
            </a:r>
            <a:r>
              <a:rPr sz="1800" b="1" spc="32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  <a:r>
              <a:rPr sz="1800" b="1" spc="35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cover</a:t>
            </a:r>
            <a:r>
              <a:rPr sz="1800" b="1" spc="32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letters,</a:t>
            </a:r>
            <a:r>
              <a:rPr sz="1800" b="1" spc="36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as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well</a:t>
            </a:r>
            <a:r>
              <a:rPr sz="1800" b="1" spc="15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as</a:t>
            </a:r>
            <a:r>
              <a:rPr sz="1800" b="1" spc="15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resources</a:t>
            </a:r>
            <a:r>
              <a:rPr sz="1800" b="1" spc="9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for</a:t>
            </a:r>
            <a:r>
              <a:rPr sz="1800" b="1" spc="12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career</a:t>
            </a:r>
            <a:r>
              <a:rPr sz="1800" b="1" spc="9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advice</a:t>
            </a:r>
            <a:r>
              <a:rPr sz="1800" b="1" spc="15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networking.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150" y="871997"/>
            <a:ext cx="1981423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50" y="1306970"/>
            <a:ext cx="4319884" cy="2191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GFFDCP+Wingdings-Regular"/>
                <a:cs typeface="GFFDCP+Wingdings-Regular"/>
              </a:rPr>
              <a:t>§</a:t>
            </a:r>
            <a:r>
              <a:rPr sz="1850" spc="9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sz="1800" b="1" spc="57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search</a:t>
            </a:r>
            <a:r>
              <a:rPr sz="1800" b="1" spc="55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websites</a:t>
            </a:r>
            <a:r>
              <a:rPr sz="1800" b="1" spc="58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typically</a:t>
            </a:r>
            <a:r>
              <a:rPr sz="1800" b="1" spc="58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require</a:t>
            </a:r>
          </a:p>
          <a:p>
            <a:pPr marL="285750" marR="0">
              <a:lnSpc>
                <a:spcPts val="1993"/>
              </a:lnSpc>
              <a:spcBef>
                <a:spcPts val="439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 seekers</a:t>
            </a:r>
            <a:r>
              <a:rPr sz="1800" b="1" spc="1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 create</a:t>
            </a:r>
            <a:r>
              <a:rPr sz="1800" b="1" spc="-1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 profile</a:t>
            </a:r>
            <a:r>
              <a:rPr sz="1800" b="1" spc="-2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with their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personal</a:t>
            </a:r>
            <a:r>
              <a:rPr sz="1800" b="1" spc="25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  <a:r>
              <a:rPr sz="1800" b="1" spc="24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professional</a:t>
            </a:r>
            <a:r>
              <a:rPr sz="1800" b="1" spc="22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information,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which</a:t>
            </a:r>
            <a:r>
              <a:rPr sz="1800" b="1" spc="4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can</a:t>
            </a:r>
            <a:r>
              <a:rPr sz="1800" b="1" spc="4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then</a:t>
            </a:r>
            <a:r>
              <a:rPr sz="1800" b="1" spc="4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be</a:t>
            </a:r>
            <a:r>
              <a:rPr sz="1800" b="1" spc="3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used</a:t>
            </a:r>
            <a:r>
              <a:rPr sz="1800" b="1" spc="4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3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apply</a:t>
            </a:r>
            <a:r>
              <a:rPr sz="1800" b="1" spc="3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for job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openings</a:t>
            </a:r>
            <a:r>
              <a:rPr sz="1800" b="1" spc="96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or</a:t>
            </a:r>
            <a:r>
              <a:rPr sz="1800" b="1" spc="92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96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receive</a:t>
            </a:r>
            <a:r>
              <a:rPr sz="1800" b="1" spc="94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notifications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about</a:t>
            </a:r>
            <a:r>
              <a:rPr sz="1800" b="1" spc="71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new</a:t>
            </a:r>
            <a:r>
              <a:rPr sz="1800" b="1" spc="71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sz="1800" b="1" spc="71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openings</a:t>
            </a:r>
            <a:r>
              <a:rPr sz="1800" b="1" spc="71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that</a:t>
            </a:r>
            <a:r>
              <a:rPr sz="1800" b="1" spc="71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match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their interests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150" y="3642246"/>
            <a:ext cx="4316027" cy="929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GFFDCP+Wingdings-Regular"/>
                <a:cs typeface="GFFDCP+Wingdings-Regular"/>
              </a:rPr>
              <a:t>§</a:t>
            </a:r>
            <a:r>
              <a:rPr sz="1850" spc="9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Employers</a:t>
            </a:r>
            <a:r>
              <a:rPr sz="1800" b="1" spc="86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can</a:t>
            </a:r>
            <a:r>
              <a:rPr sz="1800" b="1" spc="86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also</a:t>
            </a:r>
            <a:r>
              <a:rPr sz="1800" b="1" spc="86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use</a:t>
            </a:r>
            <a:r>
              <a:rPr sz="1800" b="1" spc="85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sz="1800" b="1" spc="85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search</a:t>
            </a:r>
          </a:p>
          <a:p>
            <a:pPr marL="285750" marR="0">
              <a:lnSpc>
                <a:spcPts val="1993"/>
              </a:lnSpc>
              <a:spcBef>
                <a:spcPts val="439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websites</a:t>
            </a:r>
            <a:r>
              <a:rPr sz="1800" b="1" spc="99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99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post</a:t>
            </a:r>
            <a:r>
              <a:rPr sz="1800" b="1" spc="99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job</a:t>
            </a:r>
            <a:r>
              <a:rPr sz="1800" b="1" spc="99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openings</a:t>
            </a:r>
            <a:r>
              <a:rPr sz="1800" b="1" spc="99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search for potential candidates.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68" y="658200"/>
            <a:ext cx="314847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STEPS WISE 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68" y="1044337"/>
            <a:ext cx="4548710" cy="1474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1.</a:t>
            </a:r>
            <a:r>
              <a:rPr sz="1800" b="1" spc="11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Choose</a:t>
            </a:r>
            <a:r>
              <a:rPr sz="1800" b="1" spc="11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sz="1800" b="1" spc="11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hosting</a:t>
            </a:r>
            <a:r>
              <a:rPr sz="1800" b="1" spc="11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provider:</a:t>
            </a:r>
            <a:r>
              <a:rPr sz="1800" b="1" spc="8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</a:t>
            </a:r>
            <a:r>
              <a:rPr sz="1800" b="1" spc="-8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need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141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choose</a:t>
            </a:r>
            <a:r>
              <a:rPr sz="1800" b="1" spc="141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sz="1800" b="1" spc="141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hosting</a:t>
            </a:r>
            <a:r>
              <a:rPr sz="1800" b="1" spc="141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provider</a:t>
            </a:r>
            <a:r>
              <a:rPr sz="1800" b="1" spc="135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that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supports</a:t>
            </a:r>
            <a:r>
              <a:rPr sz="1800" b="1" spc="36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36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type</a:t>
            </a:r>
            <a:r>
              <a:rPr sz="1800" b="1" spc="36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of</a:t>
            </a:r>
            <a:r>
              <a:rPr sz="1800" b="1" spc="36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stack</a:t>
            </a:r>
            <a:r>
              <a:rPr sz="1800" b="1" spc="36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you're</a:t>
            </a:r>
            <a:r>
              <a:rPr sz="1800" b="1" spc="33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using.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Some</a:t>
            </a:r>
            <a:r>
              <a:rPr sz="1800" b="1" spc="113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popular</a:t>
            </a:r>
            <a:r>
              <a:rPr sz="1800" b="1" spc="110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options</a:t>
            </a:r>
            <a:r>
              <a:rPr sz="1800" b="1" spc="113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include</a:t>
            </a:r>
            <a:r>
              <a:rPr sz="1800" b="1" spc="114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AWS,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Google Cloud, and Heroku.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68" y="2613549"/>
            <a:ext cx="4527375" cy="1767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2.</a:t>
            </a:r>
            <a:r>
              <a:rPr sz="1800" b="1" spc="14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</a:t>
            </a:r>
            <a:r>
              <a:rPr sz="1800" b="1" spc="15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up</a:t>
            </a:r>
            <a:r>
              <a:rPr sz="1800" b="1" spc="14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14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infrastructure:</a:t>
            </a:r>
            <a:r>
              <a:rPr sz="1800" b="1" spc="12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Once</a:t>
            </a:r>
            <a:r>
              <a:rPr sz="1800" b="1" spc="15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you've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chosen</a:t>
            </a:r>
            <a:r>
              <a:rPr sz="1800" b="1" spc="24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sz="1800" b="1" spc="24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hosting</a:t>
            </a:r>
            <a:r>
              <a:rPr sz="1800" b="1" spc="24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provider,</a:t>
            </a:r>
            <a:r>
              <a:rPr sz="1800" b="1" spc="5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</a:t>
            </a:r>
            <a:r>
              <a:rPr sz="1800" b="1" spc="24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need</a:t>
            </a:r>
            <a:r>
              <a:rPr sz="1800" b="1" spc="24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</a:t>
            </a:r>
            <a:r>
              <a:rPr sz="1800" b="1" spc="43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up</a:t>
            </a:r>
            <a:r>
              <a:rPr sz="1800" b="1" spc="42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42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infrastructure.</a:t>
            </a:r>
            <a:r>
              <a:rPr sz="1800" b="1" spc="40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This</a:t>
            </a:r>
            <a:r>
              <a:rPr sz="1800" b="1" spc="42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typically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involves</a:t>
            </a:r>
            <a:r>
              <a:rPr sz="1800" b="1" spc="122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creating</a:t>
            </a:r>
            <a:r>
              <a:rPr sz="1800" b="1" spc="119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sz="1800" b="1" spc="121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virtual</a:t>
            </a:r>
            <a:r>
              <a:rPr sz="1800" b="1" spc="122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machine,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setting</a:t>
            </a:r>
            <a:r>
              <a:rPr sz="1800" b="1" spc="58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up</a:t>
            </a:r>
            <a:r>
              <a:rPr sz="1800" b="1" spc="57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sz="1800" b="1" spc="58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database,</a:t>
            </a:r>
            <a:r>
              <a:rPr sz="1800" b="1" spc="58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  <a:r>
              <a:rPr sz="1800" b="1" spc="57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configuring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any necessary networking.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149" y="1145300"/>
            <a:ext cx="4396732" cy="1180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3.</a:t>
            </a:r>
            <a:r>
              <a:rPr sz="1800" b="1" spc="45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Install</a:t>
            </a:r>
            <a:r>
              <a:rPr sz="1800" b="1" spc="45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dependencies:</a:t>
            </a:r>
            <a:r>
              <a:rPr sz="1800" b="1" spc="46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</a:t>
            </a:r>
            <a:r>
              <a:rPr sz="1800" b="1" spc="25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need</a:t>
            </a:r>
            <a:r>
              <a:rPr sz="1800" b="1" spc="45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install</a:t>
            </a:r>
            <a:r>
              <a:rPr sz="1800" b="1" spc="49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any</a:t>
            </a:r>
            <a:r>
              <a:rPr sz="1800" b="1" spc="49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necessary</a:t>
            </a:r>
            <a:r>
              <a:rPr sz="1800" b="1" spc="50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dependencies</a:t>
            </a:r>
            <a:r>
              <a:rPr sz="1800" b="1" spc="50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for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your application</a:t>
            </a:r>
            <a:r>
              <a:rPr sz="1800" b="1" spc="4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3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run,</a:t>
            </a:r>
            <a:r>
              <a:rPr sz="1800" b="1" spc="3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such</a:t>
            </a:r>
            <a:r>
              <a:rPr sz="1800" b="1" spc="3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as</a:t>
            </a:r>
            <a:r>
              <a:rPr sz="1800" b="1" spc="3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Node.js,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Python, or any other libraries.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49" y="2420990"/>
            <a:ext cx="4396732" cy="1767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4.</a:t>
            </a:r>
            <a:r>
              <a:rPr sz="1800" b="1" spc="32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Configure</a:t>
            </a:r>
            <a:r>
              <a:rPr sz="1800" b="1" spc="29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32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server:</a:t>
            </a:r>
            <a:r>
              <a:rPr sz="1800" b="1" spc="33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</a:t>
            </a:r>
            <a:r>
              <a:rPr sz="1800" b="1" spc="12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need</a:t>
            </a:r>
            <a:r>
              <a:rPr sz="1800" b="1" spc="32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configure</a:t>
            </a:r>
            <a:r>
              <a:rPr sz="1800" b="1" spc="128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131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server</a:t>
            </a:r>
            <a:r>
              <a:rPr sz="1800" b="1" spc="128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131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run</a:t>
            </a:r>
            <a:r>
              <a:rPr sz="1800" b="1" spc="131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your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application.</a:t>
            </a:r>
            <a:r>
              <a:rPr sz="1800" b="1" spc="76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This</a:t>
            </a:r>
            <a:r>
              <a:rPr sz="1800" b="1" spc="75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may</a:t>
            </a:r>
            <a:r>
              <a:rPr sz="1800" b="1" spc="75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involve</a:t>
            </a:r>
            <a:r>
              <a:rPr sz="1800" b="1" spc="75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setting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environment</a:t>
            </a:r>
            <a:r>
              <a:rPr sz="1800" b="1" spc="41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variables,</a:t>
            </a:r>
            <a:r>
              <a:rPr sz="1800" b="1" spc="44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configuring</a:t>
            </a:r>
            <a:r>
              <a:rPr sz="1800" b="1" spc="44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web</a:t>
            </a:r>
            <a:r>
              <a:rPr sz="1800" b="1" spc="1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server,</a:t>
            </a:r>
            <a:r>
              <a:rPr sz="1800" b="1" spc="-13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and</a:t>
            </a:r>
            <a:r>
              <a:rPr sz="1800" b="1" spc="1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setting</a:t>
            </a:r>
            <a:r>
              <a:rPr sz="1800" b="1" spc="1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up</a:t>
            </a:r>
            <a:r>
              <a:rPr sz="1800" b="1" spc="1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any</a:t>
            </a:r>
            <a:r>
              <a:rPr sz="1800" b="1" spc="1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necessary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SSL certificates.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150" y="807310"/>
            <a:ext cx="4312649" cy="1767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5.</a:t>
            </a:r>
            <a:r>
              <a:rPr sz="1800" b="1" spc="24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Deploy</a:t>
            </a:r>
            <a:r>
              <a:rPr sz="1800" b="1" spc="24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24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code:</a:t>
            </a:r>
            <a:r>
              <a:rPr sz="1800" b="1" spc="25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Once</a:t>
            </a:r>
            <a:r>
              <a:rPr sz="1800" b="1" spc="24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24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server</a:t>
            </a:r>
            <a:r>
              <a:rPr sz="1800" b="1" spc="22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is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configured,</a:t>
            </a:r>
            <a:r>
              <a:rPr sz="1800" b="1" spc="49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</a:t>
            </a:r>
            <a:r>
              <a:rPr sz="1800" b="1" spc="51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can</a:t>
            </a:r>
            <a:r>
              <a:rPr sz="1800" b="1" spc="51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deploy</a:t>
            </a:r>
            <a:r>
              <a:rPr sz="1800" b="1" spc="52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519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code.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This</a:t>
            </a:r>
            <a:r>
              <a:rPr sz="1800" b="1" spc="109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may</a:t>
            </a:r>
            <a:r>
              <a:rPr sz="1800" b="1" spc="109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involve</a:t>
            </a:r>
            <a:r>
              <a:rPr sz="1800" b="1" spc="109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using</a:t>
            </a:r>
            <a:r>
              <a:rPr sz="1800" b="1" spc="109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sz="1800" b="1" spc="109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version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control</a:t>
            </a:r>
            <a:r>
              <a:rPr sz="1800" b="1" spc="10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system</a:t>
            </a:r>
            <a:r>
              <a:rPr sz="1800" b="1" spc="13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like</a:t>
            </a:r>
            <a:r>
              <a:rPr sz="1800" b="1" spc="13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Git,</a:t>
            </a:r>
            <a:r>
              <a:rPr sz="1800" b="1" spc="13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copying</a:t>
            </a:r>
            <a:r>
              <a:rPr sz="1800" b="1" spc="13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files</a:t>
            </a:r>
            <a:r>
              <a:rPr sz="1800" b="1" spc="13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28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server,</a:t>
            </a:r>
            <a:r>
              <a:rPr sz="1800" b="1" spc="13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or</a:t>
            </a:r>
            <a:r>
              <a:rPr sz="1800" b="1" spc="25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using</a:t>
            </a:r>
            <a:r>
              <a:rPr sz="1800" b="1" spc="28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</a:t>
            </a:r>
            <a:r>
              <a:rPr sz="1800" b="1" spc="28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deployment</a:t>
            </a:r>
            <a:r>
              <a:rPr sz="1800" b="1" spc="29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tool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like Jenkins.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50" y="2670044"/>
            <a:ext cx="4312624" cy="1767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DNSKKN+ArialMT"/>
                <a:cs typeface="DNSKKN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6.</a:t>
            </a:r>
            <a:r>
              <a:rPr sz="1800" b="1" spc="2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Test</a:t>
            </a:r>
            <a:r>
              <a:rPr sz="1800" b="1" spc="-13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2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application:</a:t>
            </a:r>
            <a:r>
              <a:rPr sz="1800" b="1" spc="3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Once</a:t>
            </a:r>
            <a:r>
              <a:rPr sz="1800" b="1" spc="3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  <a:r>
              <a:rPr sz="1800" b="1" spc="2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code</a:t>
            </a:r>
            <a:r>
              <a:rPr sz="1800" b="1" spc="28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is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deployed,</a:t>
            </a:r>
            <a:r>
              <a:rPr sz="1800" b="1" spc="128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</a:t>
            </a:r>
            <a:r>
              <a:rPr sz="1800" b="1" spc="128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need</a:t>
            </a:r>
            <a:r>
              <a:rPr sz="1800" b="1" spc="128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128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test</a:t>
            </a:r>
            <a:r>
              <a:rPr sz="1800" b="1" spc="128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application</a:t>
            </a:r>
            <a:r>
              <a:rPr sz="1800" b="1" spc="121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</a:t>
            </a:r>
            <a:r>
              <a:rPr sz="1800" b="1" spc="121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ensure</a:t>
            </a:r>
            <a:r>
              <a:rPr sz="1800" b="1" spc="1182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it's</a:t>
            </a:r>
            <a:r>
              <a:rPr sz="1800" b="1" spc="121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working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correctly.</a:t>
            </a:r>
            <a:r>
              <a:rPr sz="1800" b="1" spc="657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This</a:t>
            </a:r>
            <a:r>
              <a:rPr sz="1800" b="1" spc="77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may</a:t>
            </a:r>
            <a:r>
              <a:rPr sz="1800" b="1" spc="773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involve</a:t>
            </a:r>
            <a:r>
              <a:rPr sz="1800" b="1" spc="77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running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automated</a:t>
            </a:r>
            <a:r>
              <a:rPr sz="1800" b="1" spc="5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tests</a:t>
            </a:r>
            <a:r>
              <a:rPr sz="1800" b="1" spc="55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or</a:t>
            </a:r>
            <a:r>
              <a:rPr sz="1800" b="1" spc="20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manually</a:t>
            </a:r>
            <a:r>
              <a:rPr sz="1800" b="1" spc="54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testing</a:t>
            </a:r>
            <a:r>
              <a:rPr sz="1800" b="1" spc="56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the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application.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150" y="1350913"/>
            <a:ext cx="4099670" cy="194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GFFDCP+Wingdings-Regular"/>
                <a:cs typeface="GFFDCP+Wingdings-Regular"/>
              </a:rPr>
              <a:t>§</a:t>
            </a:r>
            <a:r>
              <a:rPr sz="1850" spc="9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7. Monitor the application: Finally,</a:t>
            </a:r>
          </a:p>
          <a:p>
            <a:pPr marL="285750" marR="0">
              <a:lnSpc>
                <a:spcPts val="1993"/>
              </a:lnSpc>
              <a:spcBef>
                <a:spcPts val="115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you'll need to monitor the application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to ensure it's performing well and to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identify any issues. This may involve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setting up monitoring tools like New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Relic or setting up alerts for specific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OWONN+TimesNewRomanPS-BoldMT"/>
                <a:cs typeface="SOWONN+TimesNewRomanPS-BoldMT"/>
              </a:rPr>
              <a:t>metrics.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155" y="258888"/>
            <a:ext cx="2468626" cy="268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2366A"/>
                </a:solidFill>
                <a:latin typeface="LNLFLM+EBGaramond-Bold"/>
                <a:cs typeface="LNLFLM+EBGaramond-Bold"/>
              </a:rPr>
              <a:t>“</a:t>
            </a:r>
            <a:r>
              <a:rPr sz="1500" b="1" dirty="0">
                <a:solidFill>
                  <a:srgbClr val="22366A"/>
                </a:solidFill>
                <a:latin typeface="SOWONN+TimesNewRomanPS-BoldMT"/>
                <a:cs typeface="SOWONN+TimesNewRomanPS-BoldMT"/>
              </a:rPr>
              <a:t>JOB SEARCH WEBSITE”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157" y="703427"/>
            <a:ext cx="1580884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FFDCP+Wingdings-Regular"/>
                <a:cs typeface="GFFDCP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00"/>
                </a:solidFill>
                <a:latin typeface="RLMDDP+TimesNewRomanPS-BoldItalicMT"/>
                <a:cs typeface="RLMDDP+TimesNewRomanPS-BoldItalicMT"/>
              </a:rPr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7156" y="1257090"/>
            <a:ext cx="4346295" cy="1388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FFDCP+Wingdings-Regular"/>
                <a:cs typeface="GFFDCP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In short this document is to provide the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detail overview of our software product,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its parameters and goals. This describes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about the website which is used to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provide complete solution 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2906" y="2628690"/>
            <a:ext cx="3750829" cy="1388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unemployment. It enables the jobless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people to browse their employment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opportunities and provide them with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resources they need to successfully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OWONN+TimesNewRomanPS-BoldMT"/>
                <a:cs typeface="SOWONN+TimesNewRomanPS-BoldMT"/>
              </a:rPr>
              <a:t>navigate the job search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527</Words>
  <Application>Microsoft Office PowerPoint</Application>
  <PresentationFormat>On-screen Show (16:9)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Calibri</vt:lpstr>
      <vt:lpstr>IAFMGD+PublicSans-BoldItalic</vt:lpstr>
      <vt:lpstr>RLMDDP+TimesNewRomanPS-BoldItalicMT</vt:lpstr>
      <vt:lpstr>Times New Roman</vt:lpstr>
      <vt:lpstr>LNLFLM+EBGaramond-Bold</vt:lpstr>
      <vt:lpstr>SOWONN+TimesNewRomanPS-BoldMT</vt:lpstr>
      <vt:lpstr>EODNRT+Arial-BoldMT</vt:lpstr>
      <vt:lpstr>QBOLAW+PublicSans-Bold</vt:lpstr>
      <vt:lpstr>GFFDCP+Wingdings-Regular</vt:lpstr>
      <vt:lpstr>MJVHCA+TimesNewRomanPSMT</vt:lpstr>
      <vt:lpstr>DNSKKN+ArialMT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Andreajebaselvi.p</dc:creator>
  <cp:lastModifiedBy>P.Andrea Jeba Selvi</cp:lastModifiedBy>
  <cp:revision>1</cp:revision>
  <dcterms:modified xsi:type="dcterms:W3CDTF">2023-05-10T00:02:45Z</dcterms:modified>
</cp:coreProperties>
</file>