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70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70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70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279400" y="0"/>
            <a:ext cx="3355975" cy="11607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70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577215" y="2095500"/>
            <a:ext cx="11037569" cy="292607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575300" y="1701800"/>
            <a:ext cx="6400800" cy="4584700"/>
          </a:xfrm>
          <a:prstGeom prst="rect"/>
        </p:spPr>
      </p:pic>
      <p:pic>
        <p:nvPicPr>
          <p:cNvPr id="2097159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08000" y="1054100"/>
            <a:ext cx="711200" cy="495300"/>
          </a:xfrm>
          <a:prstGeom prst="rect"/>
        </p:spPr>
      </p:pic>
      <p:sp>
        <p:nvSpPr>
          <p:cNvPr id="1048608" name="object 4"/>
          <p:cNvSpPr/>
          <p:nvPr/>
        </p:nvSpPr>
        <p:spPr>
          <a:xfrm>
            <a:off x="475493" y="4324912"/>
            <a:ext cx="704215" cy="0"/>
          </a:xfrm>
          <a:custGeom>
            <a:avLst/>
            <a:ahLst/>
            <a:rect l="l" t="t" r="r" b="b"/>
            <a:pathLst>
              <a:path w="704215" h="0">
                <a:moveTo>
                  <a:pt x="0" y="0"/>
                </a:moveTo>
                <a:lnTo>
                  <a:pt x="703590" y="0"/>
                </a:lnTo>
              </a:path>
            </a:pathLst>
          </a:custGeom>
          <a:ln w="28438">
            <a:solidFill>
              <a:srgbClr val="2A3F6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9" name="object 5"/>
          <p:cNvSpPr txBox="1">
            <a:spLocks noGrp="1"/>
          </p:cNvSpPr>
          <p:nvPr>
            <p:ph type="title"/>
          </p:nvPr>
        </p:nvSpPr>
        <p:spPr>
          <a:xfrm>
            <a:off x="1295400" y="635000"/>
            <a:ext cx="2910840" cy="1866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45">
                <a:solidFill>
                  <a:srgbClr val="1F3766"/>
                </a:solidFill>
              </a:rPr>
              <a:t>s</a:t>
            </a:r>
            <a:r>
              <a:rPr dirty="0" sz="6300" spc="-345">
                <a:solidFill>
                  <a:srgbClr val="1F3766"/>
                </a:solidFill>
              </a:rPr>
              <a:t>un</a:t>
            </a:r>
            <a:r>
              <a:rPr dirty="0" sz="6300" spc="45">
                <a:solidFill>
                  <a:srgbClr val="1F3766"/>
                </a:solidFill>
              </a:rPr>
              <a:t>s</a:t>
            </a:r>
            <a:r>
              <a:rPr dirty="0" sz="6300" spc="-1205">
                <a:solidFill>
                  <a:srgbClr val="1F3766"/>
                </a:solidFill>
              </a:rPr>
              <a:t>t</a:t>
            </a:r>
            <a:r>
              <a:rPr dirty="0" sz="6300" spc="-185">
                <a:solidFill>
                  <a:srgbClr val="1F3766"/>
                </a:solidFill>
              </a:rPr>
              <a:t>o</a:t>
            </a:r>
            <a:r>
              <a:rPr dirty="0" sz="6300" spc="-345">
                <a:solidFill>
                  <a:srgbClr val="1F3766"/>
                </a:solidFill>
              </a:rPr>
              <a:t>n</a:t>
            </a:r>
            <a:r>
              <a:rPr dirty="0" sz="6300" spc="280">
                <a:solidFill>
                  <a:srgbClr val="1F3766"/>
                </a:solidFill>
              </a:rPr>
              <a:t>e</a:t>
            </a:r>
            <a:endParaRPr sz="6300"/>
          </a:p>
        </p:txBody>
      </p:sp>
      <p:sp>
        <p:nvSpPr>
          <p:cNvPr id="1048610" name="object 6"/>
          <p:cNvSpPr txBox="1"/>
          <p:nvPr/>
        </p:nvSpPr>
        <p:spPr>
          <a:xfrm>
            <a:off x="406400" y="3454400"/>
            <a:ext cx="3007995" cy="2501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260">
                <a:latin typeface="Trebuchet MS"/>
                <a:cs typeface="Trebuchet MS"/>
              </a:rPr>
              <a:t>Money</a:t>
            </a:r>
            <a:r>
              <a:rPr dirty="0" sz="3300" spc="-210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transfer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</a:pPr>
            <a:r>
              <a:rPr dirty="0" sz="4800" spc="200">
                <a:solidFill>
                  <a:srgbClr val="002060"/>
                </a:solidFill>
                <a:latin typeface="Trebuchet MS"/>
                <a:cs typeface="Trebuchet MS"/>
              </a:rPr>
              <a:t>Task</a:t>
            </a:r>
            <a:r>
              <a:rPr dirty="0" sz="4800" spc="-27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800" spc="905">
                <a:solidFill>
                  <a:srgbClr val="002060"/>
                </a:solidFill>
                <a:latin typeface="Trebuchet MS"/>
                <a:cs typeface="Trebuchet MS"/>
              </a:rPr>
              <a:t>-</a:t>
            </a:r>
            <a:r>
              <a:rPr dirty="0" sz="4800" spc="-24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800" spc="290">
                <a:solidFill>
                  <a:srgbClr val="002060"/>
                </a:solidFill>
                <a:latin typeface="Trebuchet MS"/>
                <a:cs typeface="Trebuchet MS"/>
              </a:rPr>
              <a:t>3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graphicFrame>
        <p:nvGraphicFramePr>
          <p:cNvPr id="4194304" name="object 3"/>
          <p:cNvGraphicFramePr>
            <a:graphicFrameLocks noGrp="1"/>
          </p:cNvGraphicFramePr>
          <p:nvPr/>
        </p:nvGraphicFramePr>
        <p:xfrm>
          <a:off x="0" y="850906"/>
          <a:ext cx="6313170" cy="595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/>
                <a:gridCol w="118110"/>
                <a:gridCol w="1816100"/>
                <a:gridCol w="1828800"/>
                <a:gridCol w="1828800"/>
                <a:gridCol w="527685"/>
              </a:tblGrid>
              <a:tr h="242366">
                <a:tc gridSpan="6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3667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</a:tr>
              <a:tr h="431806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8B31"/>
                    </a:solidFill>
                  </a:tcPr>
                </a:tc>
                <a:tc gridSpan="5">
                  <a:txBody>
                    <a:bodyPr/>
                    <a:p>
                      <a:pPr marL="2127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000" spc="-2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20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 spc="-1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00" spc="-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00" spc="-1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1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00" spc="-1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 spc="-1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8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00" spc="-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 spc="-1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2000" spc="-1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solidFill>
                      <a:srgbClr val="213667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</a:tr>
              <a:tr h="856170">
                <a:tc gridSpan="6">
                  <a:txBody>
                    <a:bodyPr/>
                    <a:p>
                      <a:pPr marL="406400">
                        <a:lnSpc>
                          <a:spcPts val="1689"/>
                        </a:lnSpc>
                      </a:pPr>
                      <a:r>
                        <a:rPr dirty="0" sz="20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Website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213667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</a:tr>
              <a:tr h="1892300">
                <a:tc rowSpan="3"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7"/>
                    </a:solidFill>
                  </a:tcPr>
                </a:tc>
                <a:tc rowSpan="3"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 marL="95250">
                        <a:lnSpc>
                          <a:spcPts val="4480"/>
                        </a:lnSpc>
                      </a:pPr>
                      <a:r>
                        <a:rPr dirty="0" sz="4300" spc="5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LMS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  <a:p>
                      <a:pPr marL="95250" marR="221615">
                        <a:lnSpc>
                          <a:spcPts val="5100"/>
                        </a:lnSpc>
                        <a:spcBef>
                          <a:spcPts val="120"/>
                        </a:spcBef>
                      </a:pPr>
                      <a:r>
                        <a:rPr dirty="0" sz="4300" spc="-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43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4300" spc="-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4300" spc="-1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43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  </a:t>
                      </a:r>
                      <a:r>
                        <a:rPr dirty="0" sz="4300" spc="2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7"/>
                    </a:solidFill>
                  </a:tcPr>
                </a:tc>
                <a:tc>
                  <a:txBody>
                    <a:bodyPr/>
                    <a:p>
                      <a:pPr marL="107950">
                        <a:lnSpc>
                          <a:spcPts val="4510"/>
                        </a:lnSpc>
                      </a:pPr>
                      <a:r>
                        <a:rPr dirty="0" sz="4300" spc="3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7"/>
                    </a:solidFill>
                  </a:tcPr>
                </a:tc>
                <a:tc>
                  <a:txBody>
                    <a:bodyPr/>
                    <a:p>
                      <a:pPr marL="95250">
                        <a:lnSpc>
                          <a:spcPts val="4510"/>
                        </a:lnSpc>
                      </a:pPr>
                      <a:r>
                        <a:rPr dirty="0" sz="4300" spc="1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Batch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7"/>
                    </a:solidFill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213667"/>
                    </a:solidFill>
                  </a:tcPr>
                </a:tc>
              </a:tr>
              <a:tr h="1257300">
                <a:tc gridSpan="2" vMerge="1">
                  <a:txBody>
                    <a:bodyPr/>
                    <a:p/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7"/>
                    </a:solidFill>
                  </a:tcPr>
                </a:tc>
                <a:tc hMerge="1" v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 marL="95250">
                        <a:lnSpc>
                          <a:spcPts val="4480"/>
                        </a:lnSpc>
                      </a:pPr>
                      <a:r>
                        <a:rPr dirty="0" sz="4300" spc="105">
                          <a:latin typeface="Trebuchet MS"/>
                          <a:cs typeface="Trebuchet MS"/>
                        </a:rPr>
                        <a:t>2108a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  <a:p>
                      <a:pPr marL="95250">
                        <a:lnSpc>
                          <a:spcPts val="5130"/>
                        </a:lnSpc>
                      </a:pPr>
                      <a:r>
                        <a:rPr dirty="0" sz="4300" spc="254">
                          <a:latin typeface="Trebuchet MS"/>
                          <a:cs typeface="Trebuchet MS"/>
                        </a:rPr>
                        <a:t>33288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7"/>
                    </a:solidFill>
                  </a:tcPr>
                </a:tc>
                <a:tc>
                  <a:txBody>
                    <a:bodyPr/>
                    <a:p>
                      <a:pPr marL="107950">
                        <a:lnSpc>
                          <a:spcPts val="4480"/>
                        </a:lnSpc>
                      </a:pPr>
                      <a:r>
                        <a:rPr dirty="0" sz="4300" spc="130">
                          <a:latin typeface="Trebuchet MS"/>
                          <a:cs typeface="Trebuchet MS"/>
                        </a:rPr>
                        <a:t>Nirosh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  <a:p>
                      <a:pPr marL="107950">
                        <a:lnSpc>
                          <a:spcPts val="5130"/>
                        </a:lnSpc>
                      </a:pPr>
                      <a:r>
                        <a:rPr dirty="0" sz="4300" spc="85">
                          <a:latin typeface="Trebuchet MS"/>
                          <a:cs typeface="Trebuchet MS"/>
                        </a:rPr>
                        <a:t>a.R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7"/>
                    </a:solidFill>
                  </a:tcPr>
                </a:tc>
                <a:tc>
                  <a:txBody>
                    <a:bodyPr/>
                    <a:p>
                      <a:pPr marL="95250">
                        <a:lnSpc>
                          <a:spcPts val="4510"/>
                        </a:lnSpc>
                      </a:pPr>
                      <a:r>
                        <a:rPr dirty="0" sz="4300" spc="285">
                          <a:latin typeface="Trebuchet MS"/>
                          <a:cs typeface="Trebuchet MS"/>
                        </a:rPr>
                        <a:t>A33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7"/>
                    </a:solidFill>
                  </a:tcPr>
                </a:tc>
                <a:tc vMerge="1">
                  <a:txBody>
                    <a:bodyPr/>
                    <a:p/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213667"/>
                    </a:solidFill>
                  </a:tcPr>
                </a:tc>
              </a:tr>
              <a:tr h="694777">
                <a:tc gridSpan="2" vMerge="1">
                  <a:txBody>
                    <a:bodyPr/>
                    <a:p/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13667"/>
                    </a:solidFill>
                  </a:tcPr>
                </a:tc>
                <a:tc hMerge="1" v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 marL="95250">
                        <a:lnSpc>
                          <a:spcPts val="4610"/>
                        </a:lnSpc>
                      </a:pPr>
                      <a:r>
                        <a:rPr dirty="0" sz="4300" spc="105">
                          <a:latin typeface="Trebuchet MS"/>
                          <a:cs typeface="Trebuchet MS"/>
                        </a:rPr>
                        <a:t>2108a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13667"/>
                    </a:solidFill>
                  </a:tcPr>
                </a:tc>
                <a:tc>
                  <a:txBody>
                    <a:bodyPr/>
                    <a:p>
                      <a:pPr marL="107950">
                        <a:lnSpc>
                          <a:spcPts val="4610"/>
                        </a:lnSpc>
                      </a:pPr>
                      <a:r>
                        <a:rPr dirty="0" sz="4300" spc="130">
                          <a:latin typeface="Trebuchet MS"/>
                          <a:cs typeface="Trebuchet MS"/>
                        </a:rPr>
                        <a:t>Prade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13667"/>
                    </a:solidFill>
                  </a:tcPr>
                </a:tc>
                <a:tc>
                  <a:txBody>
                    <a:bodyPr/>
                    <a:p>
                      <a:pPr marL="95250">
                        <a:lnSpc>
                          <a:spcPts val="4610"/>
                        </a:lnSpc>
                      </a:pPr>
                      <a:r>
                        <a:rPr dirty="0" sz="4300" spc="285">
                          <a:latin typeface="Trebuchet MS"/>
                          <a:cs typeface="Trebuchet MS"/>
                        </a:rPr>
                        <a:t>A33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13667"/>
                    </a:solidFill>
                  </a:tcPr>
                </a:tc>
                <a:tc vMerge="1">
                  <a:txBody>
                    <a:bodyPr/>
                    <a:p/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213667"/>
                    </a:solidFill>
                  </a:tcPr>
                </a:tc>
              </a:tr>
              <a:tr h="575222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 marL="95250">
                        <a:lnSpc>
                          <a:spcPts val="4240"/>
                        </a:lnSpc>
                      </a:pPr>
                      <a:r>
                        <a:rPr dirty="0" sz="4300" spc="240">
                          <a:latin typeface="Trebuchet MS"/>
                          <a:cs typeface="Trebuchet MS"/>
                        </a:rPr>
                        <a:t>33290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7950">
                        <a:lnSpc>
                          <a:spcPts val="4240"/>
                        </a:lnSpc>
                      </a:pPr>
                      <a:r>
                        <a:rPr dirty="0" sz="4300" spc="235">
                          <a:latin typeface="Trebuchet MS"/>
                          <a:cs typeface="Trebuchet MS"/>
                        </a:rPr>
                        <a:t>ep.M</a:t>
                      </a:r>
                      <a:endParaRPr sz="4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6819900"/>
            <a:ext cx="12192000" cy="38100"/>
          </a:xfrm>
          <a:prstGeom prst="rect"/>
        </p:spPr>
      </p:pic>
      <p:pic>
        <p:nvPicPr>
          <p:cNvPr id="2097157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55600" y="304800"/>
            <a:ext cx="228600" cy="4025900"/>
          </a:xfrm>
          <a:prstGeom prst="rect"/>
        </p:spPr>
      </p:pic>
      <p:sp>
        <p:nvSpPr>
          <p:cNvPr id="1048604" name="object 4"/>
          <p:cNvSpPr/>
          <p:nvPr/>
        </p:nvSpPr>
        <p:spPr>
          <a:xfrm>
            <a:off x="16254" y="42659"/>
            <a:ext cx="10620375" cy="0"/>
          </a:xfrm>
          <a:custGeom>
            <a:avLst/>
            <a:ahLst/>
            <a:rect l="l" t="t" r="r" b="b"/>
            <a:pathLst>
              <a:path w="10620375" h="0">
                <a:moveTo>
                  <a:pt x="0" y="0"/>
                </a:moveTo>
                <a:lnTo>
                  <a:pt x="10619902" y="0"/>
                </a:lnTo>
              </a:path>
            </a:pathLst>
          </a:custGeom>
          <a:ln w="20313">
            <a:solidFill>
              <a:srgbClr val="0C447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5" name="object 5"/>
          <p:cNvSpPr txBox="1"/>
          <p:nvPr/>
        </p:nvSpPr>
        <p:spPr>
          <a:xfrm>
            <a:off x="685800" y="226377"/>
            <a:ext cx="6233160" cy="6161279"/>
          </a:xfrm>
          <a:prstGeom prst="rect"/>
        </p:spPr>
        <p:txBody>
          <a:bodyPr bIns="0" lIns="0" rIns="0" rtlCol="0" tIns="90805" vert="horz" wrap="square">
            <a:spAutoFit/>
          </a:bodyPr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900" spc="-10">
                <a:solidFill>
                  <a:srgbClr val="203666"/>
                </a:solidFill>
                <a:latin typeface="Trebuchet MS"/>
                <a:cs typeface="Trebuchet MS"/>
              </a:rPr>
              <a:t>T</a:t>
            </a:r>
            <a:r>
              <a:rPr dirty="0" sz="1900" spc="95">
                <a:solidFill>
                  <a:srgbClr val="203666"/>
                </a:solidFill>
                <a:latin typeface="Trebuchet MS"/>
                <a:cs typeface="Trebuchet MS"/>
              </a:rPr>
              <a:t>a</a:t>
            </a:r>
            <a:r>
              <a:rPr dirty="0" sz="1900" spc="225">
                <a:solidFill>
                  <a:srgbClr val="203666"/>
                </a:solidFill>
                <a:latin typeface="Trebuchet MS"/>
                <a:cs typeface="Trebuchet MS"/>
              </a:rPr>
              <a:t>s</a:t>
            </a:r>
            <a:r>
              <a:rPr dirty="0" sz="1900" spc="65">
                <a:solidFill>
                  <a:srgbClr val="203666"/>
                </a:solidFill>
                <a:latin typeface="Trebuchet MS"/>
                <a:cs typeface="Trebuchet MS"/>
              </a:rPr>
              <a:t>k</a:t>
            </a:r>
            <a:r>
              <a:rPr dirty="0" sz="1900" spc="-5">
                <a:solidFill>
                  <a:srgbClr val="203666"/>
                </a:solidFill>
                <a:latin typeface="Trebuchet MS"/>
                <a:cs typeface="Trebuchet MS"/>
              </a:rPr>
              <a:t> </a:t>
            </a:r>
            <a:r>
              <a:rPr dirty="0" sz="1900" spc="114">
                <a:solidFill>
                  <a:srgbClr val="203666"/>
                </a:solidFill>
                <a:latin typeface="Trebuchet MS"/>
                <a:cs typeface="Trebuchet MS"/>
              </a:rPr>
              <a:t>3</a:t>
            </a:r>
            <a:r>
              <a:rPr dirty="0" sz="1900" spc="15">
                <a:solidFill>
                  <a:srgbClr val="203666"/>
                </a:solidFill>
                <a:latin typeface="Trebuchet MS"/>
                <a:cs typeface="Trebuchet MS"/>
              </a:rPr>
              <a:t> </a:t>
            </a:r>
            <a:r>
              <a:rPr dirty="0" sz="1900" spc="-300">
                <a:solidFill>
                  <a:srgbClr val="203666"/>
                </a:solidFill>
                <a:latin typeface="Trebuchet MS"/>
                <a:cs typeface="Trebuchet MS"/>
              </a:rPr>
              <a:t>:</a:t>
            </a:r>
            <a:r>
              <a:rPr dirty="0" sz="1900" spc="-235">
                <a:solidFill>
                  <a:srgbClr val="203666"/>
                </a:solidFill>
                <a:latin typeface="Trebuchet MS"/>
                <a:cs typeface="Trebuchet MS"/>
              </a:rPr>
              <a:t>:</a:t>
            </a:r>
            <a:r>
              <a:rPr dirty="0" sz="1900" spc="-240">
                <a:solidFill>
                  <a:srgbClr val="203666"/>
                </a:solidFill>
                <a:latin typeface="Trebuchet MS"/>
                <a:cs typeface="Trebuchet MS"/>
              </a:rPr>
              <a:t> </a:t>
            </a:r>
            <a:r>
              <a:rPr dirty="0" sz="1900" spc="200">
                <a:solidFill>
                  <a:srgbClr val="203666"/>
                </a:solidFill>
                <a:latin typeface="Trebuchet MS"/>
                <a:cs typeface="Trebuchet MS"/>
              </a:rPr>
              <a:t>F</a:t>
            </a:r>
            <a:r>
              <a:rPr dirty="0" sz="1900" spc="-45">
                <a:solidFill>
                  <a:srgbClr val="203666"/>
                </a:solidFill>
                <a:latin typeface="Trebuchet MS"/>
                <a:cs typeface="Trebuchet MS"/>
              </a:rPr>
              <a:t>r</a:t>
            </a:r>
            <a:r>
              <a:rPr dirty="0" sz="1900" spc="75">
                <a:solidFill>
                  <a:srgbClr val="203666"/>
                </a:solidFill>
                <a:latin typeface="Trebuchet MS"/>
                <a:cs typeface="Trebuchet MS"/>
              </a:rPr>
              <a:t>o</a:t>
            </a:r>
            <a:r>
              <a:rPr dirty="0" sz="1900" spc="55">
                <a:solidFill>
                  <a:srgbClr val="203666"/>
                </a:solidFill>
                <a:latin typeface="Trebuchet MS"/>
                <a:cs typeface="Trebuchet MS"/>
              </a:rPr>
              <a:t>n</a:t>
            </a:r>
            <a:r>
              <a:rPr dirty="0" sz="1900" spc="-160">
                <a:solidFill>
                  <a:srgbClr val="203666"/>
                </a:solidFill>
                <a:latin typeface="Trebuchet MS"/>
                <a:cs typeface="Trebuchet MS"/>
              </a:rPr>
              <a:t>t</a:t>
            </a:r>
            <a:r>
              <a:rPr dirty="0" sz="1900" spc="55">
                <a:solidFill>
                  <a:srgbClr val="203666"/>
                </a:solidFill>
                <a:latin typeface="Trebuchet MS"/>
                <a:cs typeface="Trebuchet MS"/>
              </a:rPr>
              <a:t>e</a:t>
            </a:r>
            <a:r>
              <a:rPr dirty="0" sz="1900" spc="155">
                <a:solidFill>
                  <a:srgbClr val="203666"/>
                </a:solidFill>
                <a:latin typeface="Trebuchet MS"/>
                <a:cs typeface="Trebuchet MS"/>
              </a:rPr>
              <a:t>n</a:t>
            </a:r>
            <a:r>
              <a:rPr dirty="0" sz="1900" spc="105">
                <a:solidFill>
                  <a:srgbClr val="203666"/>
                </a:solidFill>
                <a:latin typeface="Trebuchet MS"/>
                <a:cs typeface="Trebuchet MS"/>
              </a:rPr>
              <a:t>d</a:t>
            </a:r>
            <a:r>
              <a:rPr dirty="0" sz="1900" spc="-40">
                <a:solidFill>
                  <a:srgbClr val="203666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203666"/>
                </a:solidFill>
                <a:latin typeface="Trebuchet MS"/>
                <a:cs typeface="Trebuchet MS"/>
              </a:rPr>
              <a:t>(</a:t>
            </a:r>
            <a:r>
              <a:rPr dirty="0" sz="1900" spc="345">
                <a:solidFill>
                  <a:srgbClr val="203666"/>
                </a:solidFill>
                <a:latin typeface="Trebuchet MS"/>
                <a:cs typeface="Trebuchet MS"/>
              </a:rPr>
              <a:t>M</a:t>
            </a:r>
            <a:r>
              <a:rPr dirty="0" sz="1900" spc="175">
                <a:solidFill>
                  <a:srgbClr val="203666"/>
                </a:solidFill>
                <a:latin typeface="Trebuchet MS"/>
                <a:cs typeface="Trebuchet MS"/>
              </a:rPr>
              <a:t>o</a:t>
            </a:r>
            <a:r>
              <a:rPr dirty="0" sz="1900" spc="135">
                <a:solidFill>
                  <a:srgbClr val="203666"/>
                </a:solidFill>
                <a:latin typeface="Trebuchet MS"/>
                <a:cs typeface="Trebuchet MS"/>
              </a:rPr>
              <a:t>d</a:t>
            </a:r>
            <a:r>
              <a:rPr dirty="0" sz="1900" spc="55">
                <a:solidFill>
                  <a:srgbClr val="203666"/>
                </a:solidFill>
                <a:latin typeface="Trebuchet MS"/>
                <a:cs typeface="Trebuchet MS"/>
              </a:rPr>
              <a:t>u</a:t>
            </a:r>
            <a:r>
              <a:rPr dirty="0" sz="1900" spc="-165">
                <a:solidFill>
                  <a:srgbClr val="203666"/>
                </a:solidFill>
                <a:latin typeface="Trebuchet MS"/>
                <a:cs typeface="Trebuchet MS"/>
              </a:rPr>
              <a:t>l</a:t>
            </a:r>
            <a:r>
              <a:rPr dirty="0" sz="1900" spc="80">
                <a:solidFill>
                  <a:srgbClr val="203666"/>
                </a:solidFill>
                <a:latin typeface="Trebuchet MS"/>
                <a:cs typeface="Trebuchet MS"/>
              </a:rPr>
              <a:t>e</a:t>
            </a:r>
            <a:r>
              <a:rPr dirty="0" sz="1900" spc="5">
                <a:solidFill>
                  <a:srgbClr val="203666"/>
                </a:solidFill>
                <a:latin typeface="Trebuchet MS"/>
                <a:cs typeface="Trebuchet MS"/>
              </a:rPr>
              <a:t> </a:t>
            </a:r>
            <a:r>
              <a:rPr dirty="0" sz="1900" spc="100">
                <a:solidFill>
                  <a:srgbClr val="203666"/>
                </a:solidFill>
                <a:latin typeface="Trebuchet MS"/>
                <a:cs typeface="Trebuchet MS"/>
              </a:rPr>
              <a:t>3</a:t>
            </a:r>
            <a:r>
              <a:rPr dirty="0" sz="1900" spc="-15">
                <a:solidFill>
                  <a:srgbClr val="203666"/>
                </a:solidFill>
                <a:latin typeface="Trebuchet MS"/>
                <a:cs typeface="Trebuchet MS"/>
              </a:rPr>
              <a:t>)</a:t>
            </a:r>
            <a:endParaRPr sz="1900">
              <a:latin typeface="Trebuchet MS"/>
              <a:cs typeface="Trebuchet MS"/>
            </a:endParaRPr>
          </a:p>
          <a:p>
            <a:pPr marL="63500">
              <a:lnSpc>
                <a:spcPts val="1810"/>
              </a:lnSpc>
              <a:spcBef>
                <a:spcPts val="520"/>
              </a:spcBef>
            </a:pPr>
            <a:r>
              <a:rPr dirty="0" sz="1600" spc="60">
                <a:latin typeface="Trebuchet MS"/>
                <a:cs typeface="Trebuchet MS"/>
              </a:rPr>
              <a:t>Create</a:t>
            </a:r>
            <a:r>
              <a:rPr dirty="0" sz="1600" spc="135">
                <a:latin typeface="Trebuchet MS"/>
                <a:cs typeface="Trebuchet MS"/>
              </a:rPr>
              <a:t> </a:t>
            </a:r>
            <a:r>
              <a:rPr dirty="0" sz="1600" spc="75">
                <a:latin typeface="Trebuchet MS"/>
                <a:cs typeface="Trebuchet MS"/>
              </a:rPr>
              <a:t>UI</a:t>
            </a:r>
            <a:r>
              <a:rPr dirty="0" sz="1600" spc="70">
                <a:latin typeface="Trebuchet MS"/>
                <a:cs typeface="Trebuchet MS"/>
              </a:rPr>
              <a:t> </a:t>
            </a:r>
            <a:r>
              <a:rPr dirty="0" sz="1600" spc="130">
                <a:latin typeface="Trebuchet MS"/>
                <a:cs typeface="Trebuchet MS"/>
              </a:rPr>
              <a:t>and</a:t>
            </a:r>
            <a:r>
              <a:rPr dirty="0" sz="1600" spc="5">
                <a:latin typeface="Trebuchet MS"/>
                <a:cs typeface="Trebuchet MS"/>
              </a:rPr>
              <a:t> </a:t>
            </a:r>
            <a:r>
              <a:rPr dirty="0" sz="1600" spc="45">
                <a:latin typeface="Trebuchet MS"/>
                <a:cs typeface="Trebuchet MS"/>
              </a:rPr>
              <a:t>implement</a:t>
            </a:r>
            <a:r>
              <a:rPr dirty="0" sz="1600" spc="340">
                <a:latin typeface="Trebuchet MS"/>
                <a:cs typeface="Trebuchet MS"/>
              </a:rPr>
              <a:t> </a:t>
            </a:r>
            <a:r>
              <a:rPr dirty="0" sz="1600" spc="80">
                <a:latin typeface="Trebuchet MS"/>
                <a:cs typeface="Trebuchet MS"/>
              </a:rPr>
              <a:t>various</a:t>
            </a:r>
            <a:r>
              <a:rPr dirty="0" sz="1600" spc="150">
                <a:latin typeface="Trebuchet MS"/>
                <a:cs typeface="Trebuchet MS"/>
              </a:rPr>
              <a:t> </a:t>
            </a:r>
            <a:r>
              <a:rPr dirty="0" sz="1600" spc="100">
                <a:latin typeface="Trebuchet MS"/>
                <a:cs typeface="Trebuchet MS"/>
              </a:rPr>
              <a:t>components</a:t>
            </a:r>
            <a:r>
              <a:rPr dirty="0" sz="1600" spc="245">
                <a:latin typeface="Trebuchet MS"/>
                <a:cs typeface="Trebuchet MS"/>
              </a:rPr>
              <a:t> </a:t>
            </a:r>
            <a:r>
              <a:rPr dirty="0" sz="1600" spc="170">
                <a:latin typeface="Trebuchet MS"/>
                <a:cs typeface="Trebuchet MS"/>
              </a:rPr>
              <a:t>using</a:t>
            </a:r>
            <a:r>
              <a:rPr dirty="0" sz="1600" spc="200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react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700"/>
              </a:lnSpc>
              <a:buChar char="•"/>
              <a:tabLst>
                <a:tab algn="l" pos="292100"/>
              </a:tabLst>
            </a:pPr>
            <a:r>
              <a:rPr dirty="0" sz="1600" spc="-5">
                <a:latin typeface="Trebuchet MS"/>
                <a:cs typeface="Trebuchet MS"/>
              </a:rPr>
              <a:t>Split</a:t>
            </a:r>
            <a:r>
              <a:rPr dirty="0" sz="1600" spc="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design</a:t>
            </a:r>
            <a:r>
              <a:rPr dirty="0" sz="1600" spc="7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into</a:t>
            </a:r>
            <a:r>
              <a:rPr dirty="0" sz="1600" spc="4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components</a:t>
            </a:r>
            <a:r>
              <a:rPr dirty="0" sz="1600" spc="195">
                <a:latin typeface="Trebuchet MS"/>
                <a:cs typeface="Trebuchet MS"/>
              </a:rPr>
              <a:t> </a:t>
            </a:r>
            <a:r>
              <a:rPr dirty="0" sz="1600" spc="85">
                <a:latin typeface="Trebuchet MS"/>
                <a:cs typeface="Trebuchet MS"/>
              </a:rPr>
              <a:t>and</a:t>
            </a:r>
            <a:r>
              <a:rPr dirty="0" sz="1600" spc="40">
                <a:latin typeface="Trebuchet MS"/>
                <a:cs typeface="Trebuchet MS"/>
              </a:rPr>
              <a:t> </a:t>
            </a:r>
            <a:r>
              <a:rPr dirty="0" sz="1600" spc="45">
                <a:latin typeface="Trebuchet MS"/>
                <a:cs typeface="Trebuchet MS"/>
              </a:rPr>
              <a:t>Higher </a:t>
            </a:r>
            <a:r>
              <a:rPr dirty="0" sz="1600" spc="15">
                <a:latin typeface="Trebuchet MS"/>
                <a:cs typeface="Trebuchet MS"/>
              </a:rPr>
              <a:t>order</a:t>
            </a:r>
            <a:r>
              <a:rPr dirty="0" sz="1600" spc="5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Components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750"/>
              </a:lnSpc>
              <a:buChar char="•"/>
              <a:tabLst>
                <a:tab algn="l" pos="292100"/>
              </a:tabLst>
            </a:pPr>
            <a:r>
              <a:rPr dirty="0" sz="1600" spc="30">
                <a:latin typeface="Trebuchet MS"/>
                <a:cs typeface="Trebuchet MS"/>
              </a:rPr>
              <a:t>Define</a:t>
            </a:r>
            <a:r>
              <a:rPr dirty="0" sz="1600" spc="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structure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of</a:t>
            </a:r>
            <a:r>
              <a:rPr dirty="0" sz="1600" spc="40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the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components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860"/>
              </a:lnSpc>
              <a:buChar char="•"/>
              <a:tabLst>
                <a:tab algn="l" pos="292100"/>
                <a:tab algn="l" pos="735965"/>
              </a:tabLst>
            </a:pPr>
            <a:r>
              <a:rPr dirty="0" sz="1600" spc="225">
                <a:latin typeface="Trebuchet MS"/>
                <a:cs typeface="Trebuchet MS"/>
              </a:rPr>
              <a:t>S</a:t>
            </a:r>
            <a:r>
              <a:rPr dirty="0" sz="1600" spc="25">
                <a:latin typeface="Trebuchet MS"/>
                <a:cs typeface="Trebuchet MS"/>
              </a:rPr>
              <a:t>e</a:t>
            </a:r>
            <a:r>
              <a:rPr dirty="0" sz="1600" spc="-125">
                <a:latin typeface="Trebuchet MS"/>
                <a:cs typeface="Trebuchet MS"/>
              </a:rPr>
              <a:t>t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140">
                <a:latin typeface="Trebuchet MS"/>
                <a:cs typeface="Trebuchet MS"/>
              </a:rPr>
              <a:t>t</a:t>
            </a:r>
            <a:r>
              <a:rPr dirty="0" sz="1600" spc="20">
                <a:latin typeface="Trebuchet MS"/>
                <a:cs typeface="Trebuchet MS"/>
              </a:rPr>
              <a:t>h</a:t>
            </a:r>
            <a:r>
              <a:rPr dirty="0" sz="1600" spc="70">
                <a:latin typeface="Trebuchet MS"/>
                <a:cs typeface="Trebuchet MS"/>
              </a:rPr>
              <a:t>e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105">
                <a:latin typeface="Trebuchet MS"/>
                <a:cs typeface="Trebuchet MS"/>
              </a:rPr>
              <a:t>b</a:t>
            </a:r>
            <a:r>
              <a:rPr dirty="0" sz="1600" spc="55">
                <a:latin typeface="Trebuchet MS"/>
                <a:cs typeface="Trebuchet MS"/>
              </a:rPr>
              <a:t>a</a:t>
            </a:r>
            <a:r>
              <a:rPr dirty="0" sz="1600" spc="150">
                <a:latin typeface="Trebuchet MS"/>
                <a:cs typeface="Trebuchet MS"/>
              </a:rPr>
              <a:t>s</a:t>
            </a:r>
            <a:r>
              <a:rPr dirty="0" sz="1600" spc="-60">
                <a:latin typeface="Trebuchet MS"/>
                <a:cs typeface="Trebuchet MS"/>
              </a:rPr>
              <a:t>i</a:t>
            </a:r>
            <a:r>
              <a:rPr dirty="0" sz="1600" spc="120">
                <a:latin typeface="Trebuchet MS"/>
                <a:cs typeface="Trebuchet MS"/>
              </a:rPr>
              <a:t>c</a:t>
            </a:r>
            <a:r>
              <a:rPr dirty="0" sz="1600" spc="-100">
                <a:latin typeface="Trebuchet MS"/>
                <a:cs typeface="Trebuchet MS"/>
              </a:rPr>
              <a:t> </a:t>
            </a:r>
            <a:r>
              <a:rPr dirty="0" sz="1600" spc="120">
                <a:latin typeface="Trebuchet MS"/>
                <a:cs typeface="Trebuchet MS"/>
              </a:rPr>
              <a:t>u</a:t>
            </a:r>
            <a:r>
              <a:rPr dirty="0" sz="1600" spc="-95">
                <a:latin typeface="Trebuchet MS"/>
                <a:cs typeface="Trebuchet MS"/>
              </a:rPr>
              <a:t>i</a:t>
            </a:r>
            <a:r>
              <a:rPr dirty="0" sz="1600" spc="-150">
                <a:latin typeface="Trebuchet MS"/>
                <a:cs typeface="Trebuchet MS"/>
              </a:rPr>
              <a:t> </a:t>
            </a:r>
            <a:r>
              <a:rPr dirty="0" sz="1600" spc="100">
                <a:latin typeface="Trebuchet MS"/>
                <a:cs typeface="Trebuchet MS"/>
              </a:rPr>
              <a:t>c</a:t>
            </a:r>
            <a:r>
              <a:rPr dirty="0" sz="1600" spc="135">
                <a:latin typeface="Trebuchet MS"/>
                <a:cs typeface="Trebuchet MS"/>
              </a:rPr>
              <a:t>o</a:t>
            </a:r>
            <a:r>
              <a:rPr dirty="0" sz="1600" spc="70">
                <a:latin typeface="Trebuchet MS"/>
                <a:cs typeface="Trebuchet MS"/>
              </a:rPr>
              <a:t>m</a:t>
            </a:r>
            <a:r>
              <a:rPr dirty="0" sz="1600" spc="105">
                <a:latin typeface="Trebuchet MS"/>
                <a:cs typeface="Trebuchet MS"/>
              </a:rPr>
              <a:t>p</a:t>
            </a:r>
            <a:r>
              <a:rPr dirty="0" sz="1600" spc="135">
                <a:latin typeface="Trebuchet MS"/>
                <a:cs typeface="Trebuchet MS"/>
              </a:rPr>
              <a:t>o</a:t>
            </a:r>
            <a:r>
              <a:rPr dirty="0" sz="1600" spc="20">
                <a:latin typeface="Trebuchet MS"/>
                <a:cs typeface="Trebuchet MS"/>
              </a:rPr>
              <a:t>n</a:t>
            </a:r>
            <a:r>
              <a:rPr dirty="0" sz="1600" spc="25">
                <a:latin typeface="Trebuchet MS"/>
                <a:cs typeface="Trebuchet MS"/>
              </a:rPr>
              <a:t>e</a:t>
            </a:r>
            <a:r>
              <a:rPr dirty="0" sz="1600" spc="20">
                <a:latin typeface="Trebuchet MS"/>
                <a:cs typeface="Trebuchet MS"/>
              </a:rPr>
              <a:t>n</a:t>
            </a:r>
            <a:r>
              <a:rPr dirty="0" sz="1600" spc="-140">
                <a:latin typeface="Trebuchet MS"/>
                <a:cs typeface="Trebuchet MS"/>
              </a:rPr>
              <a:t>t</a:t>
            </a:r>
            <a:r>
              <a:rPr dirty="0" sz="1600" spc="175">
                <a:latin typeface="Trebuchet MS"/>
                <a:cs typeface="Trebuchet MS"/>
              </a:rPr>
              <a:t>s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 spc="105">
                <a:latin typeface="Trebuchet MS"/>
                <a:cs typeface="Trebuchet MS"/>
              </a:rPr>
              <a:t>w</a:t>
            </a:r>
            <a:r>
              <a:rPr dirty="0" sz="1600" spc="-60">
                <a:latin typeface="Trebuchet MS"/>
                <a:cs typeface="Trebuchet MS"/>
              </a:rPr>
              <a:t>i</a:t>
            </a:r>
            <a:r>
              <a:rPr dirty="0" sz="1600" spc="-140">
                <a:latin typeface="Trebuchet MS"/>
                <a:cs typeface="Trebuchet MS"/>
              </a:rPr>
              <a:t>t</a:t>
            </a:r>
            <a:r>
              <a:rPr dirty="0" sz="1600" spc="70">
                <a:latin typeface="Trebuchet MS"/>
                <a:cs typeface="Trebuchet MS"/>
              </a:rPr>
              <a:t>h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d</a:t>
            </a:r>
            <a:r>
              <a:rPr dirty="0" sz="1600" spc="120">
                <a:latin typeface="Trebuchet MS"/>
                <a:cs typeface="Trebuchet MS"/>
              </a:rPr>
              <a:t>u</a:t>
            </a:r>
            <a:r>
              <a:rPr dirty="0" sz="1600" spc="70">
                <a:latin typeface="Trebuchet MS"/>
                <a:cs typeface="Trebuchet MS"/>
              </a:rPr>
              <a:t>m</a:t>
            </a:r>
            <a:r>
              <a:rPr dirty="0" sz="1600" spc="170">
                <a:latin typeface="Trebuchet MS"/>
                <a:cs typeface="Trebuchet MS"/>
              </a:rPr>
              <a:t>m</a:t>
            </a:r>
            <a:r>
              <a:rPr dirty="0" sz="1600" spc="60">
                <a:latin typeface="Trebuchet MS"/>
                <a:cs typeface="Trebuchet MS"/>
              </a:rPr>
              <a:t>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105">
                <a:latin typeface="Trebuchet MS"/>
                <a:cs typeface="Trebuchet MS"/>
              </a:rPr>
              <a:t>d</a:t>
            </a:r>
            <a:r>
              <a:rPr dirty="0" sz="1600" spc="55">
                <a:latin typeface="Trebuchet MS"/>
                <a:cs typeface="Trebuchet MS"/>
              </a:rPr>
              <a:t>a</a:t>
            </a:r>
            <a:r>
              <a:rPr dirty="0" sz="1600" spc="-240">
                <a:latin typeface="Trebuchet MS"/>
                <a:cs typeface="Trebuchet MS"/>
              </a:rPr>
              <a:t>t</a:t>
            </a:r>
            <a:r>
              <a:rPr dirty="0" sz="1600" spc="95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  <a:p>
            <a:pPr marL="63500" marR="5080">
              <a:lnSpc>
                <a:spcPts val="1800"/>
              </a:lnSpc>
              <a:spcBef>
                <a:spcPts val="1639"/>
              </a:spcBef>
            </a:pPr>
            <a:r>
              <a:rPr dirty="0" sz="1600" spc="40">
                <a:latin typeface="Trebuchet MS"/>
                <a:cs typeface="Trebuchet MS"/>
              </a:rPr>
              <a:t>Integrate</a:t>
            </a:r>
            <a:r>
              <a:rPr dirty="0" sz="1600" spc="13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the</a:t>
            </a:r>
            <a:r>
              <a:rPr dirty="0" sz="1600" spc="140">
                <a:latin typeface="Trebuchet MS"/>
                <a:cs typeface="Trebuchet MS"/>
              </a:rPr>
              <a:t> </a:t>
            </a:r>
            <a:r>
              <a:rPr dirty="0" sz="1600" spc="204">
                <a:latin typeface="Trebuchet MS"/>
                <a:cs typeface="Trebuchet MS"/>
              </a:rPr>
              <a:t>APIs</a:t>
            </a:r>
            <a:r>
              <a:rPr dirty="0" sz="1600" spc="15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to</a:t>
            </a:r>
            <a:r>
              <a:rPr dirty="0" sz="1600" spc="10">
                <a:latin typeface="Trebuchet MS"/>
                <a:cs typeface="Trebuchet MS"/>
              </a:rPr>
              <a:t> </a:t>
            </a:r>
            <a:r>
              <a:rPr dirty="0" sz="1600" spc="45">
                <a:latin typeface="Trebuchet MS"/>
                <a:cs typeface="Trebuchet MS"/>
              </a:rPr>
              <a:t>frontend</a:t>
            </a:r>
            <a:r>
              <a:rPr dirty="0" sz="1600" spc="204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to</a:t>
            </a:r>
            <a:r>
              <a:rPr dirty="0" sz="1600" spc="10">
                <a:latin typeface="Trebuchet MS"/>
                <a:cs typeface="Trebuchet MS"/>
              </a:rPr>
              <a:t> </a:t>
            </a:r>
            <a:r>
              <a:rPr dirty="0" sz="1600" spc="80">
                <a:latin typeface="Trebuchet MS"/>
                <a:cs typeface="Trebuchet MS"/>
              </a:rPr>
              <a:t>ensure</a:t>
            </a:r>
            <a:r>
              <a:rPr dirty="0" sz="1600" spc="13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95">
                <a:latin typeface="Trebuchet MS"/>
                <a:cs typeface="Trebuchet MS"/>
              </a:rPr>
              <a:t>dynamic</a:t>
            </a:r>
            <a:r>
              <a:rPr dirty="0" sz="1600" spc="26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feature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80">
                <a:latin typeface="Trebuchet MS"/>
                <a:cs typeface="Trebuchet MS"/>
              </a:rPr>
              <a:t>of</a:t>
            </a:r>
            <a:r>
              <a:rPr dirty="0" sz="1600" spc="9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website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550"/>
              </a:lnSpc>
              <a:buChar char="•"/>
              <a:tabLst>
                <a:tab algn="l" pos="292100"/>
              </a:tabLst>
            </a:pPr>
            <a:r>
              <a:rPr dirty="0" sz="1600" spc="15">
                <a:latin typeface="Trebuchet MS"/>
                <a:cs typeface="Trebuchet MS"/>
              </a:rPr>
              <a:t>Point</a:t>
            </a:r>
            <a:r>
              <a:rPr dirty="0" sz="1600" spc="-5">
                <a:latin typeface="Trebuchet MS"/>
                <a:cs typeface="Trebuchet MS"/>
              </a:rPr>
              <a:t> </a:t>
            </a:r>
            <a:r>
              <a:rPr dirty="0" sz="1600" spc="95">
                <a:latin typeface="Trebuchet MS"/>
                <a:cs typeface="Trebuchet MS"/>
              </a:rPr>
              <a:t>base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api</a:t>
            </a:r>
            <a:r>
              <a:rPr dirty="0" sz="1600" spc="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to</a:t>
            </a:r>
            <a:r>
              <a:rPr dirty="0" sz="1600" spc="35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the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75">
                <a:latin typeface="Trebuchet MS"/>
                <a:cs typeface="Trebuchet MS"/>
              </a:rPr>
              <a:t>severs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95">
                <a:latin typeface="Trebuchet MS"/>
                <a:cs typeface="Trebuchet MS"/>
              </a:rPr>
              <a:t>base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url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700"/>
              </a:lnSpc>
              <a:buChar char="•"/>
              <a:tabLst>
                <a:tab algn="l" pos="292100"/>
              </a:tabLst>
            </a:pPr>
            <a:r>
              <a:rPr dirty="0" sz="1600" spc="80">
                <a:latin typeface="Trebuchet MS"/>
                <a:cs typeface="Trebuchet MS"/>
              </a:rPr>
              <a:t>Design</a:t>
            </a:r>
            <a:r>
              <a:rPr dirty="0" sz="1600" spc="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api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75">
                <a:latin typeface="Trebuchet MS"/>
                <a:cs typeface="Trebuchet MS"/>
              </a:rPr>
              <a:t>calls</a:t>
            </a:r>
            <a:r>
              <a:rPr dirty="0" sz="1600" spc="90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for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85">
                <a:latin typeface="Trebuchet MS"/>
                <a:cs typeface="Trebuchet MS"/>
              </a:rPr>
              <a:t>each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element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750"/>
              </a:lnSpc>
              <a:buChar char="•"/>
              <a:tabLst>
                <a:tab algn="l" pos="292100"/>
              </a:tabLst>
            </a:pPr>
            <a:r>
              <a:rPr dirty="0" sz="1600" spc="50">
                <a:latin typeface="Trebuchet MS"/>
                <a:cs typeface="Trebuchet MS"/>
              </a:rPr>
              <a:t>Handle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errors</a:t>
            </a:r>
            <a:r>
              <a:rPr dirty="0" sz="1600" spc="8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in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the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output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750"/>
              </a:lnSpc>
              <a:buChar char="•"/>
              <a:tabLst>
                <a:tab algn="l" pos="292100"/>
              </a:tabLst>
            </a:pPr>
            <a:r>
              <a:rPr dirty="0" sz="1600" spc="45">
                <a:latin typeface="Trebuchet MS"/>
                <a:cs typeface="Trebuchet MS"/>
              </a:rPr>
              <a:t>Render </a:t>
            </a:r>
            <a:r>
              <a:rPr dirty="0" sz="1600">
                <a:latin typeface="Trebuchet MS"/>
                <a:cs typeface="Trebuchet MS"/>
              </a:rPr>
              <a:t>output</a:t>
            </a:r>
            <a:r>
              <a:rPr dirty="0" sz="1600" spc="1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of</a:t>
            </a:r>
            <a:r>
              <a:rPr dirty="0" sz="1600" spc="50">
                <a:latin typeface="Trebuchet MS"/>
                <a:cs typeface="Trebuchet MS"/>
              </a:rPr>
              <a:t> </a:t>
            </a:r>
            <a:r>
              <a:rPr dirty="0" sz="1600" spc="70">
                <a:latin typeface="Trebuchet MS"/>
                <a:cs typeface="Trebuchet MS"/>
              </a:rPr>
              <a:t>apis</a:t>
            </a:r>
            <a:r>
              <a:rPr dirty="0" sz="1600" spc="-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to</a:t>
            </a:r>
            <a:r>
              <a:rPr dirty="0" sz="1600" spc="-160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different</a:t>
            </a:r>
            <a:r>
              <a:rPr dirty="0" sz="1600" spc="10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low</a:t>
            </a:r>
            <a:r>
              <a:rPr dirty="0" sz="1600" spc="-10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level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components</a:t>
            </a:r>
            <a:endParaRPr sz="1600">
              <a:latin typeface="Trebuchet MS"/>
              <a:cs typeface="Trebuchet MS"/>
            </a:endParaRPr>
          </a:p>
          <a:p>
            <a:pPr indent="-215900" marL="292100">
              <a:lnSpc>
                <a:spcPts val="1810"/>
              </a:lnSpc>
              <a:buChar char="•"/>
              <a:tabLst>
                <a:tab algn="l" pos="292100"/>
              </a:tabLst>
            </a:pPr>
            <a:r>
              <a:rPr dirty="0" sz="1600" spc="70">
                <a:latin typeface="Trebuchet MS"/>
                <a:cs typeface="Trebuchet MS"/>
              </a:rPr>
              <a:t>Secure</a:t>
            </a:r>
            <a:r>
              <a:rPr dirty="0" sz="1600" spc="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content</a:t>
            </a:r>
            <a:r>
              <a:rPr dirty="0" sz="1600" spc="9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of</a:t>
            </a:r>
            <a:r>
              <a:rPr dirty="0" sz="1600" spc="35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post</a:t>
            </a:r>
            <a:r>
              <a:rPr dirty="0" sz="1600" spc="-5">
                <a:latin typeface="Trebuchet MS"/>
                <a:cs typeface="Trebuchet MS"/>
              </a:rPr>
              <a:t> </a:t>
            </a:r>
            <a:r>
              <a:rPr dirty="0" sz="1600" spc="45">
                <a:latin typeface="Trebuchet MS"/>
                <a:cs typeface="Trebuchet MS"/>
              </a:rPr>
              <a:t>apis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dirty="0" sz="1600" spc="-25">
                <a:latin typeface="Trebuchet MS"/>
                <a:cs typeface="Trebuchet MS"/>
              </a:rPr>
              <a:t>Evaluation</a:t>
            </a:r>
            <a:r>
              <a:rPr dirty="0" sz="1600" spc="200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Metric:</a:t>
            </a:r>
            <a:endParaRPr sz="16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dirty="0" sz="1600" spc="145">
                <a:latin typeface="Trebuchet MS"/>
                <a:cs typeface="Trebuchet MS"/>
              </a:rPr>
              <a:t>100%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Completion</a:t>
            </a:r>
            <a:r>
              <a:rPr dirty="0" sz="1600" spc="6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of</a:t>
            </a:r>
            <a:r>
              <a:rPr dirty="0" sz="1600" spc="35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the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75">
                <a:latin typeface="Trebuchet MS"/>
                <a:cs typeface="Trebuchet MS"/>
              </a:rPr>
              <a:t>above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45">
                <a:latin typeface="Trebuchet MS"/>
                <a:cs typeface="Trebuchet MS"/>
              </a:rPr>
              <a:t>tasks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2020"/>
              </a:lnSpc>
            </a:pPr>
            <a:r>
              <a:rPr dirty="0" sz="1700" spc="135">
                <a:latin typeface="Trebuchet MS"/>
                <a:cs typeface="Trebuchet MS"/>
              </a:rPr>
              <a:t>L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-65">
                <a:latin typeface="Trebuchet MS"/>
                <a:cs typeface="Trebuchet MS"/>
              </a:rPr>
              <a:t>r</a:t>
            </a:r>
            <a:r>
              <a:rPr dirty="0" sz="1700" spc="65">
                <a:latin typeface="Trebuchet MS"/>
                <a:cs typeface="Trebuchet MS"/>
              </a:rPr>
              <a:t>n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65">
                <a:latin typeface="Trebuchet MS"/>
                <a:cs typeface="Trebuchet MS"/>
              </a:rPr>
              <a:t>n</a:t>
            </a:r>
            <a:r>
              <a:rPr dirty="0" sz="1700" spc="225">
                <a:latin typeface="Trebuchet MS"/>
                <a:cs typeface="Trebuchet MS"/>
              </a:rPr>
              <a:t>g</a:t>
            </a:r>
            <a:r>
              <a:rPr dirty="0" sz="1700" spc="-95">
                <a:latin typeface="Trebuchet MS"/>
                <a:cs typeface="Trebuchet MS"/>
              </a:rPr>
              <a:t> </a:t>
            </a:r>
            <a:r>
              <a:rPr dirty="0" sz="1700" spc="185">
                <a:latin typeface="Trebuchet MS"/>
                <a:cs typeface="Trebuchet MS"/>
              </a:rPr>
              <a:t>o</a:t>
            </a:r>
            <a:r>
              <a:rPr dirty="0" sz="1700" spc="65">
                <a:latin typeface="Trebuchet MS"/>
                <a:cs typeface="Trebuchet MS"/>
              </a:rPr>
              <a:t>u</a:t>
            </a:r>
            <a:r>
              <a:rPr dirty="0" sz="1700" spc="-180">
                <a:latin typeface="Trebuchet MS"/>
                <a:cs typeface="Trebuchet MS"/>
              </a:rPr>
              <a:t>t</a:t>
            </a:r>
            <a:r>
              <a:rPr dirty="0" sz="1700" spc="155">
                <a:latin typeface="Trebuchet MS"/>
                <a:cs typeface="Trebuchet MS"/>
              </a:rPr>
              <a:t>c</a:t>
            </a:r>
            <a:r>
              <a:rPr dirty="0" sz="1700" spc="85">
                <a:latin typeface="Trebuchet MS"/>
                <a:cs typeface="Trebuchet MS"/>
              </a:rPr>
              <a:t>o</a:t>
            </a:r>
            <a:r>
              <a:rPr dirty="0" sz="1700" spc="180">
                <a:latin typeface="Trebuchet MS"/>
                <a:cs typeface="Trebuchet MS"/>
              </a:rPr>
              <a:t>m</a:t>
            </a:r>
            <a:r>
              <a:rPr dirty="0" sz="1700" spc="110"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  <a:p>
            <a:pPr indent="-215900" marL="228600" marR="2244090">
              <a:lnSpc>
                <a:spcPts val="1900"/>
              </a:lnSpc>
              <a:spcBef>
                <a:spcPts val="160"/>
              </a:spcBef>
              <a:buChar char="•"/>
              <a:tabLst>
                <a:tab algn="l" pos="228600"/>
              </a:tabLst>
            </a:pPr>
            <a:r>
              <a:rPr dirty="0" sz="1700" spc="155">
                <a:latin typeface="Trebuchet MS"/>
                <a:cs typeface="Trebuchet MS"/>
              </a:rPr>
              <a:t>D</a:t>
            </a:r>
            <a:r>
              <a:rPr dirty="0" sz="1700" spc="-30">
                <a:latin typeface="Trebuchet MS"/>
                <a:cs typeface="Trebuchet MS"/>
              </a:rPr>
              <a:t>e</a:t>
            </a:r>
            <a:r>
              <a:rPr dirty="0" sz="1700" spc="65">
                <a:latin typeface="Trebuchet MS"/>
                <a:cs typeface="Trebuchet MS"/>
              </a:rPr>
              <a:t>v</a:t>
            </a:r>
            <a:r>
              <a:rPr dirty="0" sz="1700" spc="-30">
                <a:latin typeface="Trebuchet MS"/>
                <a:cs typeface="Trebuchet MS"/>
              </a:rPr>
              <a:t>e</a:t>
            </a:r>
            <a:r>
              <a:rPr dirty="0" sz="1700" spc="-204">
                <a:latin typeface="Trebuchet MS"/>
                <a:cs typeface="Trebuchet MS"/>
              </a:rPr>
              <a:t>l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-3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155">
                <a:latin typeface="Trebuchet MS"/>
                <a:cs typeface="Trebuchet MS"/>
              </a:rPr>
              <a:t>c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80">
                <a:latin typeface="Trebuchet MS"/>
                <a:cs typeface="Trebuchet MS"/>
              </a:rPr>
              <a:t>m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-204">
                <a:latin typeface="Trebuchet MS"/>
                <a:cs typeface="Trebuchet MS"/>
              </a:rPr>
              <a:t>l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55">
                <a:latin typeface="Trebuchet MS"/>
                <a:cs typeface="Trebuchet MS"/>
              </a:rPr>
              <a:t>c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95">
                <a:latin typeface="Trebuchet MS"/>
                <a:cs typeface="Trebuchet MS"/>
              </a:rPr>
              <a:t>d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95">
                <a:latin typeface="Trebuchet MS"/>
                <a:cs typeface="Trebuchet MS"/>
              </a:rPr>
              <a:t>U</a:t>
            </a:r>
            <a:r>
              <a:rPr dirty="0" sz="1700" spc="-35">
                <a:latin typeface="Trebuchet MS"/>
                <a:cs typeface="Trebuchet MS"/>
              </a:rPr>
              <a:t>I</a:t>
            </a:r>
            <a:r>
              <a:rPr dirty="0" sz="1700" spc="-254">
                <a:latin typeface="Trebuchet MS"/>
                <a:cs typeface="Trebuchet MS"/>
              </a:rPr>
              <a:t> </a:t>
            </a:r>
            <a:r>
              <a:rPr dirty="0" sz="1700" spc="70">
                <a:latin typeface="Trebuchet MS"/>
                <a:cs typeface="Trebuchet MS"/>
              </a:rPr>
              <a:t>u</a:t>
            </a:r>
            <a:r>
              <a:rPr dirty="0" sz="1700" spc="105">
                <a:latin typeface="Trebuchet MS"/>
                <a:cs typeface="Trebuchet MS"/>
              </a:rPr>
              <a:t>s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r</a:t>
            </a:r>
            <a:r>
              <a:rPr dirty="0" sz="1700" spc="-30">
                <a:latin typeface="Trebuchet MS"/>
                <a:cs typeface="Trebuchet MS"/>
              </a:rPr>
              <a:t>e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55">
                <a:latin typeface="Trebuchet MS"/>
                <a:cs typeface="Trebuchet MS"/>
              </a:rPr>
              <a:t>c</a:t>
            </a:r>
            <a:r>
              <a:rPr dirty="0" sz="1700" spc="-110">
                <a:latin typeface="Trebuchet MS"/>
                <a:cs typeface="Trebuchet MS"/>
              </a:rPr>
              <a:t>t  </a:t>
            </a:r>
            <a:r>
              <a:rPr dirty="0" sz="1700" spc="35">
                <a:latin typeface="Trebuchet MS"/>
                <a:cs typeface="Trebuchet MS"/>
              </a:rPr>
              <a:t>components</a:t>
            </a:r>
            <a:endParaRPr sz="1700">
              <a:latin typeface="Trebuchet MS"/>
              <a:cs typeface="Trebuchet MS"/>
            </a:endParaRPr>
          </a:p>
          <a:p>
            <a:pPr indent="-215900" marL="228600">
              <a:lnSpc>
                <a:spcPts val="1540"/>
              </a:lnSpc>
              <a:buChar char="•"/>
              <a:tabLst>
                <a:tab algn="l" pos="228600"/>
              </a:tabLst>
            </a:pPr>
            <a:r>
              <a:rPr dirty="0" sz="1700" spc="95">
                <a:latin typeface="Trebuchet MS"/>
                <a:cs typeface="Trebuchet MS"/>
              </a:rPr>
              <a:t>U</a:t>
            </a:r>
            <a:r>
              <a:rPr dirty="0" sz="1700" spc="105">
                <a:latin typeface="Trebuchet MS"/>
                <a:cs typeface="Trebuchet MS"/>
              </a:rPr>
              <a:t>s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-65">
                <a:latin typeface="Trebuchet MS"/>
                <a:cs typeface="Trebuchet MS"/>
              </a:rPr>
              <a:t>r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185">
                <a:latin typeface="Trebuchet MS"/>
                <a:cs typeface="Trebuchet MS"/>
              </a:rPr>
              <a:t>s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d</a:t>
            </a:r>
            <a:r>
              <a:rPr dirty="0" sz="1700" spc="-165">
                <a:latin typeface="Trebuchet MS"/>
                <a:cs typeface="Trebuchet MS"/>
              </a:rPr>
              <a:t>r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-204">
                <a:latin typeface="Trebuchet MS"/>
                <a:cs typeface="Trebuchet MS"/>
              </a:rPr>
              <a:t>l</a:t>
            </a:r>
            <a:r>
              <a:rPr dirty="0" sz="1700" spc="-105">
                <a:latin typeface="Trebuchet MS"/>
                <a:cs typeface="Trebuchet MS"/>
              </a:rPr>
              <a:t>l</a:t>
            </a:r>
            <a:r>
              <a:rPr dirty="0" sz="1700" spc="-190">
                <a:latin typeface="Trebuchet MS"/>
                <a:cs typeface="Trebuchet MS"/>
              </a:rPr>
              <a:t>i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5">
                <a:latin typeface="Trebuchet MS"/>
                <a:cs typeface="Trebuchet MS"/>
              </a:rPr>
              <a:t>a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95">
                <a:latin typeface="Trebuchet MS"/>
                <a:cs typeface="Trebuchet MS"/>
              </a:rPr>
              <a:t>d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155">
                <a:latin typeface="Trebuchet MS"/>
                <a:cs typeface="Trebuchet MS"/>
              </a:rPr>
              <a:t>c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-30">
                <a:latin typeface="Trebuchet MS"/>
                <a:cs typeface="Trebuchet MS"/>
              </a:rPr>
              <a:t>n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-60">
                <a:latin typeface="Trebuchet MS"/>
                <a:cs typeface="Trebuchet MS"/>
              </a:rPr>
              <a:t>x</a:t>
            </a:r>
            <a:r>
              <a:rPr dirty="0" sz="1700" spc="-130">
                <a:latin typeface="Trebuchet MS"/>
                <a:cs typeface="Trebuchet MS"/>
              </a:rPr>
              <a:t>t</a:t>
            </a:r>
            <a:r>
              <a:rPr dirty="0" sz="1700" spc="40">
                <a:latin typeface="Trebuchet MS"/>
                <a:cs typeface="Trebuchet MS"/>
              </a:rPr>
              <a:t> </a:t>
            </a:r>
            <a:r>
              <a:rPr dirty="0" sz="1700" spc="-275">
                <a:latin typeface="Trebuchet MS"/>
                <a:cs typeface="Trebuchet MS"/>
              </a:rPr>
              <a:t>t</a:t>
            </a:r>
            <a:r>
              <a:rPr dirty="0" sz="1700" spc="120">
                <a:latin typeface="Trebuchet MS"/>
                <a:cs typeface="Trebuchet MS"/>
              </a:rPr>
              <a:t>o</a:t>
            </a:r>
            <a:r>
              <a:rPr dirty="0" sz="1700" spc="-150">
                <a:latin typeface="Trebuchet MS"/>
                <a:cs typeface="Trebuchet MS"/>
              </a:rPr>
              <a:t> 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105">
                <a:latin typeface="Trebuchet MS"/>
                <a:cs typeface="Trebuchet MS"/>
              </a:rPr>
              <a:t>s</a:t>
            </a:r>
            <a:r>
              <a:rPr dirty="0" sz="1700" spc="18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228600">
              <a:lnSpc>
                <a:spcPts val="1750"/>
              </a:lnSpc>
            </a:pPr>
            <a:r>
              <a:rPr dirty="0" sz="1700" spc="-10">
                <a:latin typeface="Trebuchet MS"/>
                <a:cs typeface="Trebuchet MS"/>
              </a:rPr>
              <a:t>variables</a:t>
            </a:r>
            <a:endParaRPr sz="1700">
              <a:latin typeface="Trebuchet MS"/>
              <a:cs typeface="Trebuchet MS"/>
            </a:endParaRPr>
          </a:p>
          <a:p>
            <a:pPr indent="-215900" marL="228600">
              <a:lnSpc>
                <a:spcPts val="1700"/>
              </a:lnSpc>
              <a:buChar char="•"/>
              <a:tabLst>
                <a:tab algn="l" pos="228600"/>
              </a:tabLst>
            </a:pPr>
            <a:r>
              <a:rPr dirty="0" sz="1700" spc="145">
                <a:latin typeface="Trebuchet MS"/>
                <a:cs typeface="Trebuchet MS"/>
              </a:rPr>
              <a:t>G</a:t>
            </a:r>
            <a:r>
              <a:rPr dirty="0" sz="1700" spc="-30">
                <a:latin typeface="Trebuchet MS"/>
                <a:cs typeface="Trebuchet MS"/>
              </a:rPr>
              <a:t>e</a:t>
            </a:r>
            <a:r>
              <a:rPr dirty="0" sz="1700" spc="-175">
                <a:latin typeface="Trebuchet MS"/>
                <a:cs typeface="Trebuchet MS"/>
              </a:rPr>
              <a:t>tt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-135">
                <a:latin typeface="Trebuchet MS"/>
                <a:cs typeface="Trebuchet MS"/>
              </a:rPr>
              <a:t>f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80">
                <a:latin typeface="Trebuchet MS"/>
                <a:cs typeface="Trebuchet MS"/>
              </a:rPr>
              <a:t>m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-204">
                <a:latin typeface="Trebuchet MS"/>
                <a:cs typeface="Trebuchet MS"/>
              </a:rPr>
              <a:t>l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-55">
                <a:latin typeface="Trebuchet MS"/>
                <a:cs typeface="Trebuchet MS"/>
              </a:rPr>
              <a:t>r</a:t>
            </a:r>
            <a:r>
              <a:rPr dirty="0" sz="1700" spc="-125">
                <a:latin typeface="Trebuchet MS"/>
                <a:cs typeface="Trebuchet MS"/>
              </a:rPr>
              <a:t> </a:t>
            </a:r>
            <a:r>
              <a:rPr dirty="0" sz="1700" spc="30">
                <a:latin typeface="Trebuchet MS"/>
                <a:cs typeface="Trebuchet MS"/>
              </a:rPr>
              <a:t>w</a:t>
            </a:r>
            <a:r>
              <a:rPr dirty="0" sz="1700" spc="-190">
                <a:latin typeface="Trebuchet MS"/>
                <a:cs typeface="Trebuchet MS"/>
              </a:rPr>
              <a:t>i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75">
                <a:latin typeface="Trebuchet MS"/>
                <a:cs typeface="Trebuchet MS"/>
              </a:rPr>
              <a:t>h</a:t>
            </a:r>
            <a:r>
              <a:rPr dirty="0" sz="1700" spc="-220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d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b="1" dirty="0" sz="1700" spc="-25">
                <a:latin typeface="Trebuchet MS"/>
                <a:cs typeface="Trebuchet MS"/>
              </a:rPr>
              <a:t>f</a:t>
            </a:r>
            <a:r>
              <a:rPr b="1" dirty="0" sz="1700" spc="-20">
                <a:latin typeface="Trebuchet MS"/>
                <a:cs typeface="Trebuchet MS"/>
              </a:rPr>
              <a:t> 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-165">
                <a:latin typeface="Trebuchet MS"/>
                <a:cs typeface="Trebuchet MS"/>
              </a:rPr>
              <a:t>r</a:t>
            </a:r>
            <a:r>
              <a:rPr dirty="0" sz="1700" spc="70">
                <a:latin typeface="Trebuchet MS"/>
                <a:cs typeface="Trebuchet MS"/>
              </a:rPr>
              <a:t>en</a:t>
            </a:r>
            <a:r>
              <a:rPr dirty="0" sz="1700" spc="-130">
                <a:latin typeface="Trebuchet MS"/>
                <a:cs typeface="Trebuchet MS"/>
              </a:rPr>
              <a:t>t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55">
                <a:latin typeface="Trebuchet MS"/>
                <a:cs typeface="Trebuchet MS"/>
              </a:rPr>
              <a:t>y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75">
                <a:latin typeface="Trebuchet MS"/>
                <a:cs typeface="Trebuchet MS"/>
              </a:rPr>
              <a:t>e</a:t>
            </a:r>
            <a:r>
              <a:rPr dirty="0" sz="1700" spc="-120">
                <a:latin typeface="Trebuchet MS"/>
                <a:cs typeface="Trebuchet MS"/>
              </a:rPr>
              <a:t> 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-25">
                <a:latin typeface="Trebuchet MS"/>
                <a:cs typeface="Trebuchet MS"/>
              </a:rPr>
              <a:t>f</a:t>
            </a:r>
            <a:r>
              <a:rPr dirty="0" sz="1700" spc="-220">
                <a:latin typeface="Trebuchet MS"/>
                <a:cs typeface="Trebuchet MS"/>
              </a:rPr>
              <a:t> 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-100">
                <a:latin typeface="Trebuchet MS"/>
                <a:cs typeface="Trebuchet MS"/>
              </a:rPr>
              <a:t>i</a:t>
            </a:r>
            <a:r>
              <a:rPr dirty="0" sz="1700" spc="-200">
                <a:latin typeface="Trebuchet MS"/>
                <a:cs typeface="Trebuchet MS"/>
              </a:rPr>
              <a:t> </a:t>
            </a:r>
            <a:r>
              <a:rPr dirty="0" sz="1700" spc="55">
                <a:latin typeface="Trebuchet MS"/>
                <a:cs typeface="Trebuchet MS"/>
              </a:rPr>
              <a:t>c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-204">
                <a:latin typeface="Trebuchet MS"/>
                <a:cs typeface="Trebuchet MS"/>
              </a:rPr>
              <a:t>ll</a:t>
            </a:r>
            <a:r>
              <a:rPr dirty="0" sz="1700" spc="18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indent="-215900" marL="228600">
              <a:lnSpc>
                <a:spcPts val="1700"/>
              </a:lnSpc>
              <a:buChar char="•"/>
              <a:tabLst>
                <a:tab algn="l" pos="228600"/>
              </a:tabLst>
            </a:pPr>
            <a:r>
              <a:rPr dirty="0" sz="1700" spc="85">
                <a:latin typeface="Trebuchet MS"/>
                <a:cs typeface="Trebuchet MS"/>
              </a:rPr>
              <a:t>H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50">
                <a:latin typeface="Trebuchet MS"/>
                <a:cs typeface="Trebuchet MS"/>
              </a:rPr>
              <a:t>d</a:t>
            </a:r>
            <a:r>
              <a:rPr dirty="0" sz="1700" spc="-204">
                <a:latin typeface="Trebuchet MS"/>
                <a:cs typeface="Trebuchet MS"/>
              </a:rPr>
              <a:t>l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-3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d</a:t>
            </a:r>
            <a:r>
              <a:rPr dirty="0" sz="1700" spc="-190">
                <a:latin typeface="Trebuchet MS"/>
                <a:cs typeface="Trebuchet MS"/>
              </a:rPr>
              <a:t>i</a:t>
            </a:r>
            <a:r>
              <a:rPr dirty="0" sz="1700" spc="-35">
                <a:latin typeface="Trebuchet MS"/>
                <a:cs typeface="Trebuchet MS"/>
              </a:rPr>
              <a:t>ff</a:t>
            </a:r>
            <a:r>
              <a:rPr dirty="0" sz="1700" spc="-30">
                <a:latin typeface="Trebuchet MS"/>
                <a:cs typeface="Trebuchet MS"/>
              </a:rPr>
              <a:t>e</a:t>
            </a:r>
            <a:r>
              <a:rPr dirty="0" sz="1700" spc="-65">
                <a:latin typeface="Trebuchet MS"/>
                <a:cs typeface="Trebuchet MS"/>
              </a:rPr>
              <a:t>r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-30">
                <a:latin typeface="Trebuchet MS"/>
                <a:cs typeface="Trebuchet MS"/>
              </a:rPr>
              <a:t>n</a:t>
            </a:r>
            <a:r>
              <a:rPr dirty="0" sz="1700" spc="-130">
                <a:latin typeface="Trebuchet MS"/>
                <a:cs typeface="Trebuchet MS"/>
              </a:rPr>
              <a:t>t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-30">
                <a:latin typeface="Trebuchet MS"/>
                <a:cs typeface="Trebuchet MS"/>
              </a:rPr>
              <a:t>n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70">
                <a:latin typeface="Trebuchet MS"/>
                <a:cs typeface="Trebuchet MS"/>
              </a:rPr>
              <a:t>u</a:t>
            </a:r>
            <a:r>
              <a:rPr dirty="0" sz="1700" spc="-130">
                <a:latin typeface="Trebuchet MS"/>
                <a:cs typeface="Trebuchet MS"/>
              </a:rPr>
              <a:t>t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-50">
                <a:latin typeface="Trebuchet MS"/>
                <a:cs typeface="Trebuchet MS"/>
              </a:rPr>
              <a:t>d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100">
                <a:latin typeface="Trebuchet MS"/>
                <a:cs typeface="Trebuchet MS"/>
              </a:rPr>
              <a:t>a</a:t>
            </a:r>
            <a:endParaRPr sz="1700">
              <a:latin typeface="Trebuchet MS"/>
              <a:cs typeface="Trebuchet MS"/>
            </a:endParaRPr>
          </a:p>
          <a:p>
            <a:pPr indent="-215900" marL="228600">
              <a:lnSpc>
                <a:spcPts val="1870"/>
              </a:lnSpc>
              <a:buChar char="•"/>
              <a:tabLst>
                <a:tab algn="l" pos="228600"/>
              </a:tabLst>
            </a:pPr>
            <a:r>
              <a:rPr dirty="0" sz="1700" spc="290">
                <a:latin typeface="Trebuchet MS"/>
                <a:cs typeface="Trebuchet MS"/>
              </a:rPr>
              <a:t>M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-30">
                <a:latin typeface="Trebuchet MS"/>
                <a:cs typeface="Trebuchet MS"/>
              </a:rPr>
              <a:t>n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140">
                <a:latin typeface="Trebuchet MS"/>
                <a:cs typeface="Trebuchet MS"/>
              </a:rPr>
              <a:t>g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-3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40">
                <a:latin typeface="Trebuchet MS"/>
                <a:cs typeface="Trebuchet MS"/>
              </a:rPr>
              <a:t> </a:t>
            </a:r>
            <a:r>
              <a:rPr dirty="0" sz="1700" spc="105">
                <a:latin typeface="Trebuchet MS"/>
                <a:cs typeface="Trebuchet MS"/>
              </a:rPr>
              <a:t>s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-30">
                <a:latin typeface="Trebuchet MS"/>
                <a:cs typeface="Trebuchet MS"/>
              </a:rPr>
              <a:t>e</a:t>
            </a:r>
            <a:r>
              <a:rPr dirty="0" sz="1700" spc="185">
                <a:latin typeface="Trebuchet MS"/>
                <a:cs typeface="Trebuchet MS"/>
              </a:rPr>
              <a:t>s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105">
                <a:latin typeface="Trebuchet MS"/>
                <a:cs typeface="Trebuchet MS"/>
              </a:rPr>
              <a:t>a</a:t>
            </a:r>
            <a:r>
              <a:rPr dirty="0" sz="1700" spc="55">
                <a:latin typeface="Trebuchet MS"/>
                <a:cs typeface="Trebuchet MS"/>
              </a:rPr>
              <a:t>c</a:t>
            </a:r>
            <a:r>
              <a:rPr dirty="0" sz="1700" spc="155">
                <a:latin typeface="Trebuchet MS"/>
                <a:cs typeface="Trebuchet MS"/>
              </a:rPr>
              <a:t>c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-165">
                <a:latin typeface="Trebuchet MS"/>
                <a:cs typeface="Trebuchet MS"/>
              </a:rPr>
              <a:t>r</a:t>
            </a:r>
            <a:r>
              <a:rPr dirty="0" sz="1700" spc="50">
                <a:latin typeface="Trebuchet MS"/>
                <a:cs typeface="Trebuchet MS"/>
              </a:rPr>
              <a:t>d</a:t>
            </a:r>
            <a:r>
              <a:rPr dirty="0" sz="1700" spc="-90">
                <a:latin typeface="Trebuchet MS"/>
                <a:cs typeface="Trebuchet MS"/>
              </a:rPr>
              <a:t>i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190">
                <a:latin typeface="Trebuchet MS"/>
                <a:cs typeface="Trebuchet MS"/>
              </a:rPr>
              <a:t>g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-175">
                <a:latin typeface="Trebuchet MS"/>
                <a:cs typeface="Trebuchet MS"/>
              </a:rPr>
              <a:t>t</a:t>
            </a:r>
            <a:r>
              <a:rPr dirty="0" sz="1700" spc="120">
                <a:latin typeface="Trebuchet MS"/>
                <a:cs typeface="Trebuchet MS"/>
              </a:rPr>
              <a:t>o</a:t>
            </a:r>
            <a:r>
              <a:rPr dirty="0" sz="1700" spc="-250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r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105">
                <a:latin typeface="Trebuchet MS"/>
                <a:cs typeface="Trebuchet MS"/>
              </a:rPr>
              <a:t>s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70">
                <a:latin typeface="Trebuchet MS"/>
                <a:cs typeface="Trebuchet MS"/>
              </a:rPr>
              <a:t>n</a:t>
            </a:r>
            <a:r>
              <a:rPr dirty="0" sz="1700" spc="105">
                <a:latin typeface="Trebuchet MS"/>
                <a:cs typeface="Trebuchet MS"/>
              </a:rPr>
              <a:t>s</a:t>
            </a:r>
            <a:r>
              <a:rPr dirty="0" sz="1700" spc="75">
                <a:latin typeface="Trebuchet MS"/>
                <a:cs typeface="Trebuchet MS"/>
              </a:rPr>
              <a:t>e</a:t>
            </a:r>
            <a:r>
              <a:rPr dirty="0" sz="1700" spc="-20">
                <a:latin typeface="Trebuchet MS"/>
                <a:cs typeface="Trebuchet MS"/>
              </a:rPr>
              <a:t> </a:t>
            </a:r>
            <a:r>
              <a:rPr dirty="0" sz="1700" spc="5">
                <a:latin typeface="Trebuchet MS"/>
                <a:cs typeface="Trebuchet MS"/>
              </a:rPr>
              <a:t>a</a:t>
            </a:r>
            <a:r>
              <a:rPr dirty="0" sz="1700" spc="45">
                <a:latin typeface="Trebuchet MS"/>
                <a:cs typeface="Trebuchet MS"/>
              </a:rPr>
              <a:t>p</a:t>
            </a:r>
            <a:r>
              <a:rPr dirty="0" sz="1700" spc="-100">
                <a:latin typeface="Trebuchet MS"/>
                <a:cs typeface="Trebuchet MS"/>
              </a:rPr>
              <a:t>i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48606" name="object 6"/>
          <p:cNvSpPr txBox="1"/>
          <p:nvPr/>
        </p:nvSpPr>
        <p:spPr>
          <a:xfrm>
            <a:off x="10655300" y="0"/>
            <a:ext cx="314325" cy="647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95">
                <a:solidFill>
                  <a:srgbClr val="293F6E"/>
                </a:solidFill>
                <a:latin typeface="Trebuchet MS"/>
                <a:cs typeface="Trebuchet MS"/>
              </a:rPr>
              <a:t>W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10655300" y="241300"/>
            <a:ext cx="1320800" cy="647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204">
                <a:solidFill>
                  <a:srgbClr val="173173"/>
                </a:solidFill>
              </a:rPr>
              <a:t>s</a:t>
            </a:r>
            <a:r>
              <a:rPr dirty="0" sz="2200" spc="90">
                <a:solidFill>
                  <a:srgbClr val="173173"/>
                </a:solidFill>
              </a:rPr>
              <a:t>u</a:t>
            </a:r>
            <a:r>
              <a:rPr dirty="0" sz="2200" spc="-10">
                <a:solidFill>
                  <a:srgbClr val="173173"/>
                </a:solidFill>
              </a:rPr>
              <a:t>n</a:t>
            </a:r>
            <a:r>
              <a:rPr dirty="0" sz="2200" spc="204">
                <a:solidFill>
                  <a:srgbClr val="173173"/>
                </a:solidFill>
              </a:rPr>
              <a:t>s</a:t>
            </a:r>
            <a:r>
              <a:rPr dirty="0" sz="2200" spc="20">
                <a:solidFill>
                  <a:srgbClr val="173173"/>
                </a:solidFill>
              </a:rPr>
              <a:t>T</a:t>
            </a:r>
            <a:r>
              <a:rPr dirty="0" sz="2200" spc="114">
                <a:solidFill>
                  <a:srgbClr val="173173"/>
                </a:solidFill>
              </a:rPr>
              <a:t>o</a:t>
            </a:r>
            <a:r>
              <a:rPr dirty="0" sz="2200" spc="190">
                <a:solidFill>
                  <a:srgbClr val="173173"/>
                </a:solidFill>
              </a:rPr>
              <a:t>N</a:t>
            </a:r>
            <a:r>
              <a:rPr dirty="0" sz="2200" spc="95">
                <a:solidFill>
                  <a:srgbClr val="173173"/>
                </a:solidFill>
              </a:rPr>
              <a:t>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101600" y="127000"/>
            <a:ext cx="4243705" cy="1665681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 marR="5080">
              <a:lnSpc>
                <a:spcPct val="101400"/>
              </a:lnSpc>
              <a:spcBef>
                <a:spcPts val="35"/>
              </a:spcBef>
            </a:pPr>
            <a:r>
              <a:rPr dirty="0" spc="545"/>
              <a:t>W</a:t>
            </a:r>
            <a:r>
              <a:rPr dirty="0" spc="-25"/>
              <a:t>e</a:t>
            </a:r>
            <a:r>
              <a:rPr dirty="0" spc="35"/>
              <a:t>b</a:t>
            </a:r>
            <a:r>
              <a:rPr dirty="0" spc="295"/>
              <a:t>s</a:t>
            </a:r>
            <a:r>
              <a:rPr dirty="0" spc="-260"/>
              <a:t>i</a:t>
            </a:r>
            <a:r>
              <a:rPr dirty="0" spc="-270"/>
              <a:t>t</a:t>
            </a:r>
            <a:r>
              <a:rPr dirty="0" spc="240"/>
              <a:t>e</a:t>
            </a:r>
            <a:r>
              <a:rPr dirty="0" spc="-480"/>
              <a:t> </a:t>
            </a:r>
            <a:r>
              <a:rPr dirty="0" spc="-75"/>
              <a:t>f</a:t>
            </a:r>
            <a:r>
              <a:rPr dirty="0" spc="110"/>
              <a:t>o</a:t>
            </a:r>
            <a:r>
              <a:rPr dirty="0" spc="-25"/>
              <a:t>r</a:t>
            </a:r>
            <a:r>
              <a:rPr dirty="0" spc="-335"/>
              <a:t> </a:t>
            </a:r>
            <a:r>
              <a:rPr dirty="0" spc="670"/>
              <a:t>M</a:t>
            </a:r>
            <a:r>
              <a:rPr dirty="0" spc="100"/>
              <a:t>O</a:t>
            </a:r>
            <a:r>
              <a:rPr dirty="0" spc="235"/>
              <a:t>N</a:t>
            </a:r>
            <a:r>
              <a:rPr dirty="0" spc="110"/>
              <a:t>E</a:t>
            </a:r>
            <a:r>
              <a:rPr dirty="0" spc="275"/>
              <a:t>Y  </a:t>
            </a:r>
            <a:r>
              <a:rPr dirty="0" spc="190"/>
              <a:t>TRANSFER</a:t>
            </a:r>
          </a:p>
        </p:txBody>
      </p:sp>
      <p:sp>
        <p:nvSpPr>
          <p:cNvPr id="104860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247650" marR="5080">
              <a:lnSpc>
                <a:spcPts val="3800"/>
              </a:lnSpc>
              <a:spcBef>
                <a:spcPts val="240"/>
              </a:spcBef>
            </a:pPr>
            <a:r>
              <a:rPr dirty="0" spc="245"/>
              <a:t>Money </a:t>
            </a:r>
            <a:r>
              <a:rPr dirty="0"/>
              <a:t>transfer </a:t>
            </a:r>
            <a:r>
              <a:rPr dirty="0" spc="15"/>
              <a:t>generally </a:t>
            </a:r>
            <a:r>
              <a:rPr dirty="0" spc="25"/>
              <a:t>refers </a:t>
            </a:r>
            <a:r>
              <a:rPr dirty="0" spc="-20"/>
              <a:t>to </a:t>
            </a:r>
            <a:r>
              <a:rPr dirty="0" spc="155"/>
              <a:t>one </a:t>
            </a:r>
            <a:r>
              <a:rPr dirty="0" spc="65"/>
              <a:t>of </a:t>
            </a:r>
            <a:r>
              <a:rPr dirty="0" spc="-30"/>
              <a:t>the </a:t>
            </a:r>
            <a:r>
              <a:rPr dirty="0" spc="20"/>
              <a:t>following </a:t>
            </a:r>
            <a:r>
              <a:rPr dirty="0" spc="25"/>
              <a:t> </a:t>
            </a:r>
            <a:r>
              <a:rPr dirty="0" spc="155"/>
              <a:t>cashless </a:t>
            </a:r>
            <a:r>
              <a:rPr dirty="0" spc="225"/>
              <a:t>modes </a:t>
            </a:r>
            <a:r>
              <a:rPr dirty="0" spc="65"/>
              <a:t>of </a:t>
            </a:r>
            <a:r>
              <a:rPr dirty="0" spc="90"/>
              <a:t>payment or payment </a:t>
            </a:r>
            <a:r>
              <a:rPr dirty="0" spc="80"/>
              <a:t>systems: </a:t>
            </a:r>
            <a:r>
              <a:rPr dirty="0" spc="85"/>
              <a:t> </a:t>
            </a:r>
            <a:r>
              <a:rPr dirty="0" spc="180"/>
              <a:t>E</a:t>
            </a:r>
            <a:r>
              <a:rPr dirty="0" spc="-245"/>
              <a:t>l</a:t>
            </a:r>
            <a:r>
              <a:rPr dirty="0" spc="50"/>
              <a:t>e</a:t>
            </a:r>
            <a:r>
              <a:rPr dirty="0" spc="210"/>
              <a:t>c</a:t>
            </a:r>
            <a:r>
              <a:rPr dirty="0" spc="-270"/>
              <a:t>t</a:t>
            </a:r>
            <a:r>
              <a:rPr dirty="0" spc="-150"/>
              <a:t>r</a:t>
            </a:r>
            <a:r>
              <a:rPr dirty="0" spc="175"/>
              <a:t>o</a:t>
            </a:r>
            <a:r>
              <a:rPr dirty="0" spc="45"/>
              <a:t>n</a:t>
            </a:r>
            <a:r>
              <a:rPr dirty="0" spc="-215"/>
              <a:t>i</a:t>
            </a:r>
            <a:r>
              <a:rPr dirty="0" spc="245"/>
              <a:t>c</a:t>
            </a:r>
            <a:r>
              <a:rPr dirty="0" spc="-100"/>
              <a:t> </a:t>
            </a:r>
            <a:r>
              <a:rPr dirty="0" spc="-185"/>
              <a:t>f</a:t>
            </a:r>
            <a:r>
              <a:rPr dirty="0" spc="145"/>
              <a:t>un</a:t>
            </a:r>
            <a:r>
              <a:rPr dirty="0" spc="114"/>
              <a:t>d</a:t>
            </a:r>
            <a:r>
              <a:rPr dirty="0" spc="350"/>
              <a:t>s</a:t>
            </a:r>
            <a:r>
              <a:rPr dirty="0" spc="-215"/>
              <a:t> </a:t>
            </a:r>
            <a:r>
              <a:rPr dirty="0" spc="-270"/>
              <a:t>t</a:t>
            </a:r>
            <a:r>
              <a:rPr dirty="0" spc="-150"/>
              <a:t>r</a:t>
            </a:r>
            <a:r>
              <a:rPr dirty="0" spc="114"/>
              <a:t>a</a:t>
            </a:r>
            <a:r>
              <a:rPr dirty="0" spc="145"/>
              <a:t>n</a:t>
            </a:r>
            <a:r>
              <a:rPr dirty="0" spc="300"/>
              <a:t>s</a:t>
            </a:r>
            <a:r>
              <a:rPr dirty="0" spc="-85"/>
              <a:t>f</a:t>
            </a:r>
            <a:r>
              <a:rPr dirty="0" spc="50"/>
              <a:t>e</a:t>
            </a:r>
            <a:r>
              <a:rPr dirty="0" spc="-150"/>
              <a:t>r</a:t>
            </a:r>
            <a:r>
              <a:rPr dirty="0" spc="-254"/>
              <a:t>,</a:t>
            </a:r>
            <a:r>
              <a:rPr dirty="0" spc="-190"/>
              <a:t> </a:t>
            </a:r>
            <a:r>
              <a:rPr dirty="0" spc="215"/>
              <a:t>a</a:t>
            </a:r>
            <a:r>
              <a:rPr dirty="0" spc="140"/>
              <a:t>n</a:t>
            </a:r>
            <a:r>
              <a:rPr dirty="0" spc="-160"/>
              <a:t> </a:t>
            </a:r>
            <a:r>
              <a:rPr dirty="0" spc="45"/>
              <a:t>u</a:t>
            </a:r>
            <a:r>
              <a:rPr dirty="0" spc="340"/>
              <a:t>m</a:t>
            </a:r>
            <a:r>
              <a:rPr dirty="0" spc="114"/>
              <a:t>b</a:t>
            </a:r>
            <a:r>
              <a:rPr dirty="0" spc="-150"/>
              <a:t>r</a:t>
            </a:r>
            <a:r>
              <a:rPr dirty="0" spc="50"/>
              <a:t>e</a:t>
            </a:r>
            <a:r>
              <a:rPr dirty="0" spc="-245"/>
              <a:t>l</a:t>
            </a:r>
            <a:r>
              <a:rPr dirty="0" spc="-345"/>
              <a:t>l</a:t>
            </a:r>
            <a:r>
              <a:rPr dirty="0" spc="190"/>
              <a:t>a</a:t>
            </a:r>
            <a:r>
              <a:rPr dirty="0" spc="-140"/>
              <a:t> </a:t>
            </a:r>
            <a:r>
              <a:rPr dirty="0" spc="-270"/>
              <a:t>t</a:t>
            </a:r>
            <a:r>
              <a:rPr dirty="0" spc="50"/>
              <a:t>e</a:t>
            </a:r>
            <a:r>
              <a:rPr dirty="0" spc="-150"/>
              <a:t>r</a:t>
            </a:r>
            <a:r>
              <a:rPr dirty="0" spc="290"/>
              <a:t>m</a:t>
            </a:r>
            <a:r>
              <a:rPr dirty="0" spc="-114"/>
              <a:t> </a:t>
            </a:r>
            <a:r>
              <a:rPr dirty="0" spc="240"/>
              <a:t>m</a:t>
            </a:r>
            <a:r>
              <a:rPr dirty="0" spc="275"/>
              <a:t>o</a:t>
            </a:r>
            <a:r>
              <a:rPr dirty="0" spc="300"/>
              <a:t>s</a:t>
            </a:r>
            <a:r>
              <a:rPr dirty="0" spc="-370"/>
              <a:t>t</a:t>
            </a:r>
            <a:r>
              <a:rPr dirty="0" spc="-245"/>
              <a:t>l</a:t>
            </a:r>
            <a:r>
              <a:rPr dirty="0" spc="125"/>
              <a:t>y</a:t>
            </a:r>
            <a:r>
              <a:rPr dirty="0" spc="-270"/>
              <a:t> </a:t>
            </a:r>
            <a:r>
              <a:rPr dirty="0" spc="145"/>
              <a:t>u</a:t>
            </a:r>
            <a:r>
              <a:rPr dirty="0" spc="300"/>
              <a:t>s</a:t>
            </a:r>
            <a:r>
              <a:rPr dirty="0" spc="150"/>
              <a:t>e</a:t>
            </a:r>
            <a:r>
              <a:rPr dirty="0" spc="125"/>
              <a:t>d  </a:t>
            </a:r>
            <a:r>
              <a:rPr dirty="0" spc="-5"/>
              <a:t>for </a:t>
            </a:r>
            <a:r>
              <a:rPr dirty="0" spc="145"/>
              <a:t>bank </a:t>
            </a:r>
            <a:r>
              <a:rPr dirty="0" spc="175"/>
              <a:t>card-based </a:t>
            </a:r>
            <a:r>
              <a:rPr dirty="0" spc="65"/>
              <a:t>payments. </a:t>
            </a:r>
            <a:r>
              <a:rPr dirty="0" spc="85"/>
              <a:t>Wire </a:t>
            </a:r>
            <a:r>
              <a:rPr dirty="0" spc="-35"/>
              <a:t>transfer, </a:t>
            </a:r>
            <a:r>
              <a:rPr dirty="0" spc="175"/>
              <a:t>an </a:t>
            </a:r>
            <a:r>
              <a:rPr dirty="0" spc="180"/>
              <a:t> </a:t>
            </a:r>
            <a:r>
              <a:rPr dirty="0" spc="-35"/>
              <a:t>international</a:t>
            </a:r>
            <a:r>
              <a:rPr dirty="0" spc="-270"/>
              <a:t> </a:t>
            </a:r>
            <a:r>
              <a:rPr dirty="0" spc="30"/>
              <a:t>expedited</a:t>
            </a:r>
            <a:r>
              <a:rPr dirty="0" spc="-125"/>
              <a:t> </a:t>
            </a:r>
            <a:r>
              <a:rPr dirty="0" spc="165"/>
              <a:t>bank-to-bank</a:t>
            </a:r>
            <a:r>
              <a:rPr dirty="0" spc="-100"/>
              <a:t> </a:t>
            </a:r>
            <a:r>
              <a:rPr dirty="0" spc="114"/>
              <a:t>funds</a:t>
            </a:r>
            <a:r>
              <a:rPr dirty="0" spc="-210"/>
              <a:t> </a:t>
            </a:r>
            <a:r>
              <a:rPr dirty="0" spc="-30"/>
              <a:t>transfer.</a:t>
            </a:r>
            <a:r>
              <a:rPr dirty="0" spc="-145"/>
              <a:t> </a:t>
            </a:r>
            <a:r>
              <a:rPr dirty="0" spc="50"/>
              <a:t>Giro </a:t>
            </a:r>
            <a:r>
              <a:rPr dirty="0" spc="-950"/>
              <a:t> </a:t>
            </a:r>
            <a:r>
              <a:rPr dirty="0" spc="35"/>
              <a:t>(banking),</a:t>
            </a:r>
            <a:r>
              <a:rPr dirty="0" spc="-90"/>
              <a:t> </a:t>
            </a:r>
            <a:r>
              <a:rPr dirty="0" spc="100"/>
              <a:t>also</a:t>
            </a:r>
            <a:r>
              <a:rPr dirty="0" spc="-220"/>
              <a:t> </a:t>
            </a:r>
            <a:r>
              <a:rPr dirty="0" spc="150"/>
              <a:t>known</a:t>
            </a:r>
            <a:r>
              <a:rPr dirty="0" spc="-160"/>
              <a:t> </a:t>
            </a:r>
            <a:r>
              <a:rPr dirty="0" spc="280"/>
              <a:t>as</a:t>
            </a:r>
            <a:r>
              <a:rPr dirty="0" spc="-215"/>
              <a:t> </a:t>
            </a:r>
            <a:r>
              <a:rPr dirty="0" spc="-25"/>
              <a:t>direct</a:t>
            </a:r>
            <a:r>
              <a:rPr dirty="0" spc="-190"/>
              <a:t> </a:t>
            </a:r>
            <a:r>
              <a:rPr dirty="0" spc="20"/>
              <a:t>deposit.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469900" y="1016000"/>
            <a:ext cx="11610975" cy="51913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419100" marL="431800">
              <a:lnSpc>
                <a:spcPts val="3120"/>
              </a:lnSpc>
              <a:spcBef>
                <a:spcPts val="100"/>
              </a:spcBef>
              <a:buSzPct val="70370"/>
              <a:buFont typeface="Lucida Sans Unicode"/>
              <a:buChar char="▪"/>
              <a:tabLst>
                <a:tab algn="l" pos="431800"/>
              </a:tabLst>
            </a:pPr>
            <a:r>
              <a:rPr dirty="0" sz="2700" spc="500">
                <a:latin typeface="Trebuchet MS"/>
                <a:cs typeface="Trebuchet MS"/>
              </a:rPr>
              <a:t>S</a:t>
            </a:r>
            <a:r>
              <a:rPr dirty="0" sz="2700" spc="165">
                <a:latin typeface="Trebuchet MS"/>
                <a:cs typeface="Trebuchet MS"/>
              </a:rPr>
              <a:t>y</a:t>
            </a:r>
            <a:r>
              <a:rPr dirty="0" sz="2700" spc="305">
                <a:latin typeface="Trebuchet MS"/>
                <a:cs typeface="Trebuchet MS"/>
              </a:rPr>
              <a:t>s</a:t>
            </a:r>
            <a:r>
              <a:rPr dirty="0" sz="2700" spc="-75">
                <a:latin typeface="Trebuchet MS"/>
                <a:cs typeface="Trebuchet MS"/>
              </a:rPr>
              <a:t>t</a:t>
            </a:r>
            <a:r>
              <a:rPr dirty="0" sz="2700" spc="125">
                <a:latin typeface="Trebuchet MS"/>
                <a:cs typeface="Trebuchet MS"/>
              </a:rPr>
              <a:t>e</a:t>
            </a:r>
            <a:r>
              <a:rPr dirty="0" sz="2700" spc="330">
                <a:latin typeface="Trebuchet MS"/>
                <a:cs typeface="Trebuchet MS"/>
              </a:rPr>
              <a:t>m</a:t>
            </a:r>
            <a:r>
              <a:rPr dirty="0" sz="2700" spc="-190">
                <a:latin typeface="Trebuchet MS"/>
                <a:cs typeface="Trebuchet MS"/>
              </a:rPr>
              <a:t> </a:t>
            </a:r>
            <a:r>
              <a:rPr dirty="0" sz="2700" spc="275">
                <a:latin typeface="Trebuchet MS"/>
                <a:cs typeface="Trebuchet MS"/>
              </a:rPr>
              <a:t>O</a:t>
            </a:r>
            <a:r>
              <a:rPr dirty="0" sz="2700" spc="170">
                <a:latin typeface="Trebuchet MS"/>
                <a:cs typeface="Trebuchet MS"/>
              </a:rPr>
              <a:t>v</a:t>
            </a:r>
            <a:r>
              <a:rPr dirty="0" sz="2700" spc="125">
                <a:latin typeface="Trebuchet MS"/>
                <a:cs typeface="Trebuchet MS"/>
              </a:rPr>
              <a:t>e</a:t>
            </a:r>
            <a:r>
              <a:rPr dirty="0" sz="2700" spc="-55">
                <a:latin typeface="Trebuchet MS"/>
                <a:cs typeface="Trebuchet MS"/>
              </a:rPr>
              <a:t>r</a:t>
            </a:r>
            <a:r>
              <a:rPr dirty="0" sz="2700" spc="170">
                <a:latin typeface="Trebuchet MS"/>
                <a:cs typeface="Trebuchet MS"/>
              </a:rPr>
              <a:t>v</a:t>
            </a:r>
            <a:r>
              <a:rPr dirty="0" sz="2700" spc="-175">
                <a:latin typeface="Trebuchet MS"/>
                <a:cs typeface="Trebuchet MS"/>
              </a:rPr>
              <a:t>i</a:t>
            </a:r>
            <a:r>
              <a:rPr dirty="0" sz="2700" spc="125">
                <a:latin typeface="Trebuchet MS"/>
                <a:cs typeface="Trebuchet MS"/>
              </a:rPr>
              <a:t>e</a:t>
            </a:r>
            <a:r>
              <a:rPr dirty="0" sz="2700" spc="285">
                <a:latin typeface="Trebuchet MS"/>
                <a:cs typeface="Trebuchet MS"/>
              </a:rPr>
              <a:t>w</a:t>
            </a:r>
            <a:r>
              <a:rPr dirty="0" sz="2700" spc="-295"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algn="just" indent="-419100" marL="431800">
              <a:lnSpc>
                <a:spcPts val="2160"/>
              </a:lnSpc>
              <a:buFont typeface="Lucida Sans Unicode"/>
              <a:buChar char="▪"/>
              <a:tabLst>
                <a:tab algn="l" pos="431800"/>
              </a:tabLst>
            </a:pPr>
            <a:r>
              <a:rPr dirty="0" sz="1900" spc="-110">
                <a:latin typeface="Trebuchet MS"/>
                <a:cs typeface="Trebuchet MS"/>
              </a:rPr>
              <a:t>T</a:t>
            </a:r>
            <a:r>
              <a:rPr dirty="0" sz="1900" spc="55">
                <a:latin typeface="Trebuchet MS"/>
                <a:cs typeface="Trebuchet MS"/>
              </a:rPr>
              <a:t>h</a:t>
            </a:r>
            <a:r>
              <a:rPr dirty="0" sz="1900" spc="80">
                <a:latin typeface="Trebuchet MS"/>
                <a:cs typeface="Trebuchet MS"/>
              </a:rPr>
              <a:t>e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k</a:t>
            </a:r>
            <a:r>
              <a:rPr dirty="0" sz="1900" spc="55">
                <a:latin typeface="Trebuchet MS"/>
                <a:cs typeface="Trebuchet MS"/>
              </a:rPr>
              <a:t>e</a:t>
            </a:r>
            <a:r>
              <a:rPr dirty="0" sz="1900" spc="75">
                <a:latin typeface="Trebuchet MS"/>
                <a:cs typeface="Trebuchet MS"/>
              </a:rPr>
              <a:t>y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f</a:t>
            </a:r>
            <a:r>
              <a:rPr dirty="0" sz="1900" spc="-45">
                <a:latin typeface="Trebuchet MS"/>
                <a:cs typeface="Trebuchet MS"/>
              </a:rPr>
              <a:t>e</a:t>
            </a:r>
            <a:r>
              <a:rPr dirty="0" sz="1900" spc="95">
                <a:latin typeface="Trebuchet MS"/>
                <a:cs typeface="Trebuchet MS"/>
              </a:rPr>
              <a:t>a</a:t>
            </a:r>
            <a:r>
              <a:rPr dirty="0" sz="1900" spc="-160">
                <a:latin typeface="Trebuchet MS"/>
                <a:cs typeface="Trebuchet MS"/>
              </a:rPr>
              <a:t>t</a:t>
            </a:r>
            <a:r>
              <a:rPr dirty="0" sz="1900" spc="55">
                <a:latin typeface="Trebuchet MS"/>
                <a:cs typeface="Trebuchet MS"/>
              </a:rPr>
              <a:t>u</a:t>
            </a:r>
            <a:r>
              <a:rPr dirty="0" sz="1900" spc="-145">
                <a:latin typeface="Trebuchet MS"/>
                <a:cs typeface="Trebuchet MS"/>
              </a:rPr>
              <a:t>r</a:t>
            </a:r>
            <a:r>
              <a:rPr dirty="0" sz="1900" spc="55">
                <a:latin typeface="Trebuchet MS"/>
                <a:cs typeface="Trebuchet MS"/>
              </a:rPr>
              <a:t>e</a:t>
            </a:r>
            <a:r>
              <a:rPr dirty="0" sz="1900" spc="204">
                <a:latin typeface="Trebuchet MS"/>
                <a:cs typeface="Trebuchet MS"/>
              </a:rPr>
              <a:t>s</a:t>
            </a:r>
            <a:r>
              <a:rPr dirty="0" sz="1900" spc="-155">
                <a:latin typeface="Trebuchet MS"/>
                <a:cs typeface="Trebuchet MS"/>
              </a:rPr>
              <a:t> </a:t>
            </a:r>
            <a:r>
              <a:rPr dirty="0" sz="1900" spc="-45">
                <a:latin typeface="Trebuchet MS"/>
                <a:cs typeface="Trebuchet MS"/>
              </a:rPr>
              <a:t>r</a:t>
            </a:r>
            <a:r>
              <a:rPr dirty="0" sz="1900" spc="55">
                <a:latin typeface="Trebuchet MS"/>
                <a:cs typeface="Trebuchet MS"/>
              </a:rPr>
              <a:t>e</a:t>
            </a:r>
            <a:r>
              <a:rPr dirty="0" sz="1900" spc="40">
                <a:latin typeface="Trebuchet MS"/>
                <a:cs typeface="Trebuchet MS"/>
              </a:rPr>
              <a:t>q</a:t>
            </a:r>
            <a:r>
              <a:rPr dirty="0" sz="1900" spc="55">
                <a:latin typeface="Trebuchet MS"/>
                <a:cs typeface="Trebuchet MS"/>
              </a:rPr>
              <a:t>u</a:t>
            </a:r>
            <a:r>
              <a:rPr dirty="0" sz="1900" spc="-145">
                <a:latin typeface="Trebuchet MS"/>
                <a:cs typeface="Trebuchet MS"/>
              </a:rPr>
              <a:t>i</a:t>
            </a:r>
            <a:r>
              <a:rPr dirty="0" sz="1900" spc="-145">
                <a:latin typeface="Trebuchet MS"/>
                <a:cs typeface="Trebuchet MS"/>
              </a:rPr>
              <a:t>r</a:t>
            </a:r>
            <a:r>
              <a:rPr dirty="0" sz="1900" spc="55">
                <a:latin typeface="Trebuchet MS"/>
                <a:cs typeface="Trebuchet MS"/>
              </a:rPr>
              <a:t>e</a:t>
            </a:r>
            <a:r>
              <a:rPr dirty="0" sz="1900" spc="105">
                <a:latin typeface="Trebuchet MS"/>
                <a:cs typeface="Trebuchet MS"/>
              </a:rPr>
              <a:t>d</a:t>
            </a:r>
            <a:r>
              <a:rPr dirty="0" sz="1900" spc="-140">
                <a:latin typeface="Trebuchet MS"/>
                <a:cs typeface="Trebuchet MS"/>
              </a:rPr>
              <a:t> </a:t>
            </a:r>
            <a:r>
              <a:rPr dirty="0" sz="1900" spc="-145">
                <a:latin typeface="Trebuchet MS"/>
                <a:cs typeface="Trebuchet MS"/>
              </a:rPr>
              <a:t>i</a:t>
            </a:r>
            <a:r>
              <a:rPr dirty="0" sz="1900" spc="80">
                <a:latin typeface="Trebuchet MS"/>
                <a:cs typeface="Trebuchet MS"/>
              </a:rPr>
              <a:t>n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-160">
                <a:latin typeface="Trebuchet MS"/>
                <a:cs typeface="Trebuchet MS"/>
              </a:rPr>
              <a:t>t</a:t>
            </a:r>
            <a:r>
              <a:rPr dirty="0" sz="1900" spc="55">
                <a:latin typeface="Trebuchet MS"/>
                <a:cs typeface="Trebuchet MS"/>
              </a:rPr>
              <a:t>h</a:t>
            </a:r>
            <a:r>
              <a:rPr dirty="0" sz="1900" spc="80">
                <a:latin typeface="Trebuchet MS"/>
                <a:cs typeface="Trebuchet MS"/>
              </a:rPr>
              <a:t>e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125">
                <a:latin typeface="Trebuchet MS"/>
                <a:cs typeface="Trebuchet MS"/>
              </a:rPr>
              <a:t>s</a:t>
            </a:r>
            <a:r>
              <a:rPr dirty="0" sz="1900" spc="60">
                <a:latin typeface="Trebuchet MS"/>
                <a:cs typeface="Trebuchet MS"/>
              </a:rPr>
              <a:t>y</a:t>
            </a:r>
            <a:r>
              <a:rPr dirty="0" sz="1900" spc="125">
                <a:latin typeface="Trebuchet MS"/>
                <a:cs typeface="Trebuchet MS"/>
              </a:rPr>
              <a:t>s</a:t>
            </a:r>
            <a:r>
              <a:rPr dirty="0" sz="1900" spc="-160">
                <a:latin typeface="Trebuchet MS"/>
                <a:cs typeface="Trebuchet MS"/>
              </a:rPr>
              <a:t>t</a:t>
            </a:r>
            <a:r>
              <a:rPr dirty="0" sz="1900" spc="55">
                <a:latin typeface="Trebuchet MS"/>
                <a:cs typeface="Trebuchet MS"/>
              </a:rPr>
              <a:t>e</a:t>
            </a:r>
            <a:r>
              <a:rPr dirty="0" sz="1900" spc="170">
                <a:latin typeface="Trebuchet MS"/>
                <a:cs typeface="Trebuchet MS"/>
              </a:rPr>
              <a:t>m</a:t>
            </a:r>
            <a:r>
              <a:rPr dirty="0" sz="1900" spc="-125">
                <a:latin typeface="Trebuchet MS"/>
                <a:cs typeface="Trebuchet MS"/>
              </a:rPr>
              <a:t> </a:t>
            </a:r>
            <a:r>
              <a:rPr dirty="0" sz="1900" spc="95">
                <a:latin typeface="Trebuchet MS"/>
                <a:cs typeface="Trebuchet MS"/>
              </a:rPr>
              <a:t>a</a:t>
            </a:r>
            <a:r>
              <a:rPr dirty="0" sz="1900" spc="-145">
                <a:latin typeface="Trebuchet MS"/>
                <a:cs typeface="Trebuchet MS"/>
              </a:rPr>
              <a:t>r</a:t>
            </a:r>
            <a:r>
              <a:rPr dirty="0" sz="1900" spc="80">
                <a:latin typeface="Trebuchet MS"/>
                <a:cs typeface="Trebuchet MS"/>
              </a:rPr>
              <a:t>e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95">
                <a:latin typeface="Trebuchet MS"/>
                <a:cs typeface="Trebuchet MS"/>
              </a:rPr>
              <a:t>a</a:t>
            </a:r>
            <a:r>
              <a:rPr dirty="0" sz="1900" spc="204">
                <a:latin typeface="Trebuchet MS"/>
                <a:cs typeface="Trebuchet MS"/>
              </a:rPr>
              <a:t>s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10">
                <a:latin typeface="Trebuchet MS"/>
                <a:cs typeface="Trebuchet MS"/>
              </a:rPr>
              <a:t>f</a:t>
            </a:r>
            <a:r>
              <a:rPr dirty="0" sz="1900" spc="75">
                <a:latin typeface="Trebuchet MS"/>
                <a:cs typeface="Trebuchet MS"/>
              </a:rPr>
              <a:t>o</a:t>
            </a:r>
            <a:r>
              <a:rPr dirty="0" sz="1900" spc="-165">
                <a:latin typeface="Trebuchet MS"/>
                <a:cs typeface="Trebuchet MS"/>
              </a:rPr>
              <a:t>ll</a:t>
            </a:r>
            <a:r>
              <a:rPr dirty="0" sz="1900" spc="75">
                <a:latin typeface="Trebuchet MS"/>
                <a:cs typeface="Trebuchet MS"/>
              </a:rPr>
              <a:t>o</a:t>
            </a:r>
            <a:r>
              <a:rPr dirty="0" sz="1900" spc="80">
                <a:latin typeface="Trebuchet MS"/>
                <a:cs typeface="Trebuchet MS"/>
              </a:rPr>
              <a:t>w</a:t>
            </a:r>
            <a:r>
              <a:rPr dirty="0" sz="1900" spc="225">
                <a:latin typeface="Trebuchet MS"/>
                <a:cs typeface="Trebuchet MS"/>
              </a:rPr>
              <a:t>s</a:t>
            </a:r>
            <a:r>
              <a:rPr dirty="0" sz="1900" spc="-235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algn="just" indent="-419100" marL="431800">
              <a:lnSpc>
                <a:spcPts val="2140"/>
              </a:lnSpc>
              <a:spcBef>
                <a:spcPts val="1620"/>
              </a:spcBef>
              <a:buFont typeface="Lucida Sans Unicode"/>
              <a:buChar char="▪"/>
              <a:tabLst>
                <a:tab algn="l" pos="431800"/>
              </a:tabLst>
            </a:pPr>
            <a:r>
              <a:rPr dirty="0" sz="1900" spc="20">
                <a:latin typeface="Trebuchet MS"/>
                <a:cs typeface="Trebuchet MS"/>
              </a:rPr>
              <a:t>Login:</a:t>
            </a:r>
            <a:endParaRPr sz="1900">
              <a:latin typeface="Trebuchet MS"/>
              <a:cs typeface="Trebuchet MS"/>
            </a:endParaRPr>
          </a:p>
          <a:p>
            <a:pPr algn="just" indent="-419100" marL="431800" marR="5080">
              <a:lnSpc>
                <a:spcPts val="2000"/>
              </a:lnSpc>
              <a:spcBef>
                <a:spcPts val="160"/>
              </a:spcBef>
              <a:buFont typeface="Lucida Sans Unicode"/>
              <a:buChar char="▪"/>
              <a:tabLst>
                <a:tab algn="l" pos="800100"/>
              </a:tabLst>
            </a:pPr>
            <a:r>
              <a:rPr dirty="0"/>
              <a:t>	</a:t>
            </a:r>
            <a:r>
              <a:rPr dirty="0" sz="1900" spc="30">
                <a:latin typeface="Trebuchet MS"/>
                <a:cs typeface="Trebuchet MS"/>
              </a:rPr>
              <a:t>This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module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 spc="85">
                <a:latin typeface="Trebuchet MS"/>
                <a:cs typeface="Trebuchet MS"/>
              </a:rPr>
              <a:t>has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110">
                <a:latin typeface="Trebuchet MS"/>
                <a:cs typeface="Trebuchet MS"/>
              </a:rPr>
              <a:t>a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drop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95">
                <a:latin typeface="Trebuchet MS"/>
                <a:cs typeface="Trebuchet MS"/>
              </a:rPr>
              <a:t>down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-85">
                <a:latin typeface="Trebuchet MS"/>
                <a:cs typeface="Trebuchet MS"/>
              </a:rPr>
              <a:t>list</a:t>
            </a:r>
            <a:r>
              <a:rPr dirty="0" sz="1900" spc="25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box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from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where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130">
                <a:latin typeface="Trebuchet MS"/>
                <a:cs typeface="Trebuchet MS"/>
              </a:rPr>
              <a:t>we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75">
                <a:latin typeface="Trebuchet MS"/>
                <a:cs typeface="Trebuchet MS"/>
              </a:rPr>
              <a:t>have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to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select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 spc="150">
                <a:latin typeface="Trebuchet MS"/>
                <a:cs typeface="Trebuchet MS"/>
              </a:rPr>
              <a:t>ADMIN</a:t>
            </a:r>
            <a:r>
              <a:rPr dirty="0" sz="1900" spc="75">
                <a:latin typeface="Trebuchet MS"/>
                <a:cs typeface="Trebuchet MS"/>
              </a:rPr>
              <a:t> </a:t>
            </a:r>
            <a:r>
              <a:rPr dirty="0" sz="1900" spc="10">
                <a:latin typeface="Trebuchet MS"/>
                <a:cs typeface="Trebuchet MS"/>
              </a:rPr>
              <a:t>or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100">
                <a:latin typeface="Trebuchet MS"/>
                <a:cs typeface="Trebuchet MS"/>
              </a:rPr>
              <a:t>USER.</a:t>
            </a:r>
            <a:r>
              <a:rPr dirty="0" sz="1900" spc="50">
                <a:latin typeface="Trebuchet MS"/>
                <a:cs typeface="Trebuchet MS"/>
              </a:rPr>
              <a:t> </a:t>
            </a:r>
            <a:r>
              <a:rPr dirty="0" sz="1900" spc="10">
                <a:latin typeface="Trebuchet MS"/>
                <a:cs typeface="Trebuchet MS"/>
              </a:rPr>
              <a:t>The </a:t>
            </a:r>
            <a:r>
              <a:rPr dirty="0" sz="1900" spc="150">
                <a:latin typeface="Trebuchet MS"/>
                <a:cs typeface="Trebuchet MS"/>
              </a:rPr>
              <a:t>ADMIN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120">
                <a:latin typeface="Trebuchet MS"/>
                <a:cs typeface="Trebuchet MS"/>
              </a:rPr>
              <a:t>has </a:t>
            </a:r>
            <a:r>
              <a:rPr dirty="0" sz="1900" spc="-70">
                <a:latin typeface="Trebuchet MS"/>
                <a:cs typeface="Trebuchet MS"/>
              </a:rPr>
              <a:t>all </a:t>
            </a:r>
            <a:r>
              <a:rPr dirty="0" sz="1900" spc="-40">
                <a:latin typeface="Trebuchet MS"/>
                <a:cs typeface="Trebuchet MS"/>
              </a:rPr>
              <a:t>the </a:t>
            </a:r>
            <a:r>
              <a:rPr dirty="0" sz="1900" spc="-5">
                <a:latin typeface="Trebuchet MS"/>
                <a:cs typeface="Trebuchet MS"/>
              </a:rPr>
              <a:t>rights </a:t>
            </a:r>
            <a:r>
              <a:rPr dirty="0" sz="1900" spc="20">
                <a:latin typeface="Trebuchet MS"/>
                <a:cs typeface="Trebuchet MS"/>
              </a:rPr>
              <a:t>in </a:t>
            </a:r>
            <a:r>
              <a:rPr dirty="0" sz="1900" spc="-40">
                <a:latin typeface="Trebuchet MS"/>
                <a:cs typeface="Trebuchet MS"/>
              </a:rPr>
              <a:t>the </a:t>
            </a:r>
            <a:r>
              <a:rPr dirty="0" sz="1900" spc="20">
                <a:latin typeface="Trebuchet MS"/>
                <a:cs typeface="Trebuchet MS"/>
              </a:rPr>
              <a:t>software </a:t>
            </a:r>
            <a:r>
              <a:rPr dirty="0" sz="1900">
                <a:latin typeface="Trebuchet MS"/>
                <a:cs typeface="Trebuchet MS"/>
              </a:rPr>
              <a:t>including </a:t>
            </a:r>
            <a:r>
              <a:rPr dirty="0" sz="1900" spc="25">
                <a:latin typeface="Trebuchet MS"/>
                <a:cs typeface="Trebuchet MS"/>
              </a:rPr>
              <a:t>updating </a:t>
            </a:r>
            <a:r>
              <a:rPr dirty="0" sz="1900" spc="-5">
                <a:latin typeface="Trebuchet MS"/>
                <a:cs typeface="Trebuchet MS"/>
              </a:rPr>
              <a:t>the </a:t>
            </a:r>
            <a:r>
              <a:rPr dirty="0" sz="1900" spc="10">
                <a:latin typeface="Trebuchet MS"/>
                <a:cs typeface="Trebuchet MS"/>
              </a:rPr>
              <a:t>status </a:t>
            </a:r>
            <a:r>
              <a:rPr dirty="0" sz="1900" spc="25">
                <a:latin typeface="Trebuchet MS"/>
                <a:cs typeface="Trebuchet MS"/>
              </a:rPr>
              <a:t>of </a:t>
            </a:r>
            <a:r>
              <a:rPr dirty="0" sz="1900" spc="40">
                <a:latin typeface="Trebuchet MS"/>
                <a:cs typeface="Trebuchet MS"/>
              </a:rPr>
              <a:t>his </a:t>
            </a:r>
            <a:r>
              <a:rPr dirty="0" sz="1900" spc="-50">
                <a:latin typeface="Trebuchet MS"/>
                <a:cs typeface="Trebuchet MS"/>
              </a:rPr>
              <a:t>site. </a:t>
            </a:r>
            <a:r>
              <a:rPr dirty="0" sz="1900" spc="45">
                <a:latin typeface="Trebuchet MS"/>
                <a:cs typeface="Trebuchet MS"/>
              </a:rPr>
              <a:t>The </a:t>
            </a:r>
            <a:r>
              <a:rPr dirty="0" sz="1900" spc="-25">
                <a:latin typeface="Trebuchet MS"/>
                <a:cs typeface="Trebuchet MS"/>
              </a:rPr>
              <a:t>other </a:t>
            </a:r>
            <a:r>
              <a:rPr dirty="0" sz="1900" spc="-20">
                <a:latin typeface="Trebuchet MS"/>
                <a:cs typeface="Trebuchet MS"/>
              </a:rPr>
              <a:t>fields </a:t>
            </a:r>
            <a:r>
              <a:rPr dirty="0" sz="1900" spc="-30">
                <a:latin typeface="Trebuchet MS"/>
                <a:cs typeface="Trebuchet MS"/>
              </a:rPr>
              <a:t>in </a:t>
            </a:r>
            <a:r>
              <a:rPr dirty="0" sz="1900">
                <a:latin typeface="Trebuchet MS"/>
                <a:cs typeface="Trebuchet MS"/>
              </a:rPr>
              <a:t>login </a:t>
            </a:r>
            <a:r>
              <a:rPr dirty="0" sz="1900" spc="10">
                <a:latin typeface="Trebuchet MS"/>
                <a:cs typeface="Trebuchet MS"/>
              </a:rPr>
              <a:t>are 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username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85">
                <a:latin typeface="Trebuchet MS"/>
                <a:cs typeface="Trebuchet MS"/>
              </a:rPr>
              <a:t>and</a:t>
            </a:r>
            <a:r>
              <a:rPr dirty="0" sz="1900" spc="-135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password.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80">
                <a:latin typeface="Trebuchet MS"/>
                <a:cs typeface="Trebuchet MS"/>
              </a:rPr>
              <a:t>If</a:t>
            </a:r>
            <a:r>
              <a:rPr dirty="0" sz="1900" spc="-40">
                <a:latin typeface="Trebuchet MS"/>
                <a:cs typeface="Trebuchet MS"/>
              </a:rPr>
              <a:t> the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70">
                <a:latin typeface="Trebuchet MS"/>
                <a:cs typeface="Trebuchet MS"/>
              </a:rPr>
              <a:t>username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and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75">
                <a:latin typeface="Trebuchet MS"/>
                <a:cs typeface="Trebuchet MS"/>
              </a:rPr>
              <a:t>password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10">
                <a:latin typeface="Trebuchet MS"/>
                <a:cs typeface="Trebuchet MS"/>
              </a:rPr>
              <a:t>are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correct</a:t>
            </a:r>
            <a:r>
              <a:rPr dirty="0" sz="1900" spc="-175">
                <a:latin typeface="Trebuchet MS"/>
                <a:cs typeface="Trebuchet MS"/>
              </a:rPr>
              <a:t> </a:t>
            </a:r>
            <a:r>
              <a:rPr dirty="0" sz="1900" spc="10">
                <a:latin typeface="Trebuchet MS"/>
                <a:cs typeface="Trebuchet MS"/>
              </a:rPr>
              <a:t>then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-145">
                <a:latin typeface="Trebuchet MS"/>
                <a:cs typeface="Trebuchet MS"/>
              </a:rPr>
              <a:t>it</a:t>
            </a:r>
            <a:r>
              <a:rPr dirty="0" sz="1900" spc="-80">
                <a:latin typeface="Trebuchet MS"/>
                <a:cs typeface="Trebuchet MS"/>
              </a:rPr>
              <a:t> </a:t>
            </a:r>
            <a:r>
              <a:rPr dirty="0" sz="1900" spc="30">
                <a:latin typeface="Trebuchet MS"/>
                <a:cs typeface="Trebuchet MS"/>
              </a:rPr>
              <a:t>is</a:t>
            </a:r>
            <a:r>
              <a:rPr dirty="0" sz="1900" spc="-15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directed</a:t>
            </a:r>
            <a:r>
              <a:rPr dirty="0" sz="1900" spc="-13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to</a:t>
            </a:r>
            <a:r>
              <a:rPr dirty="0" sz="1900" spc="-125">
                <a:latin typeface="Trebuchet MS"/>
                <a:cs typeface="Trebuchet MS"/>
              </a:rPr>
              <a:t> </a:t>
            </a:r>
            <a:r>
              <a:rPr dirty="0" sz="1900" spc="-20">
                <a:latin typeface="Trebuchet MS"/>
                <a:cs typeface="Trebuchet MS"/>
              </a:rPr>
              <a:t>next</a:t>
            </a:r>
            <a:r>
              <a:rPr dirty="0" sz="1900" spc="-80">
                <a:latin typeface="Trebuchet MS"/>
                <a:cs typeface="Trebuchet MS"/>
              </a:rPr>
              <a:t> </a:t>
            </a:r>
            <a:r>
              <a:rPr dirty="0" sz="1900" spc="40">
                <a:latin typeface="Trebuchet MS"/>
                <a:cs typeface="Trebuchet MS"/>
              </a:rPr>
              <a:t>page.</a:t>
            </a:r>
            <a:endParaRPr sz="1900">
              <a:latin typeface="Trebuchet MS"/>
              <a:cs typeface="Trebuchet MS"/>
            </a:endParaRPr>
          </a:p>
          <a:p>
            <a:pPr algn="just" indent="-482600" marL="495300">
              <a:lnSpc>
                <a:spcPts val="1739"/>
              </a:lnSpc>
              <a:buFont typeface="Lucida Sans Unicode"/>
              <a:buChar char="▪"/>
              <a:tabLst>
                <a:tab algn="l" pos="495300"/>
              </a:tabLst>
            </a:pPr>
            <a:r>
              <a:rPr dirty="0" sz="1900" spc="280">
                <a:latin typeface="Trebuchet MS"/>
                <a:cs typeface="Trebuchet MS"/>
              </a:rPr>
              <a:t>N</a:t>
            </a:r>
            <a:r>
              <a:rPr dirty="0" sz="1900" spc="55">
                <a:latin typeface="Trebuchet MS"/>
                <a:cs typeface="Trebuchet MS"/>
              </a:rPr>
              <a:t>e</a:t>
            </a:r>
            <a:r>
              <a:rPr dirty="0" sz="1900" spc="250">
                <a:latin typeface="Trebuchet MS"/>
                <a:cs typeface="Trebuchet MS"/>
              </a:rPr>
              <a:t>w</a:t>
            </a:r>
            <a:r>
              <a:rPr dirty="0" sz="1900" spc="-145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u</a:t>
            </a:r>
            <a:r>
              <a:rPr dirty="0" sz="1900" spc="229">
                <a:latin typeface="Trebuchet MS"/>
                <a:cs typeface="Trebuchet MS"/>
              </a:rPr>
              <a:t>s</a:t>
            </a:r>
            <a:r>
              <a:rPr dirty="0" sz="1900" spc="55">
                <a:latin typeface="Trebuchet MS"/>
                <a:cs typeface="Trebuchet MS"/>
              </a:rPr>
              <a:t>e</a:t>
            </a:r>
            <a:r>
              <a:rPr dirty="0" sz="1900" spc="-45">
                <a:latin typeface="Trebuchet MS"/>
                <a:cs typeface="Trebuchet MS"/>
              </a:rPr>
              <a:t>r</a:t>
            </a:r>
            <a:r>
              <a:rPr dirty="0" sz="1900" spc="-235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algn="just" indent="-419100" marL="431800" marR="5080">
              <a:lnSpc>
                <a:spcPts val="2000"/>
              </a:lnSpc>
              <a:spcBef>
                <a:spcPts val="160"/>
              </a:spcBef>
              <a:buFont typeface="Lucida Sans Unicode"/>
              <a:buChar char="▪"/>
              <a:tabLst>
                <a:tab algn="l" pos="901065"/>
                <a:tab algn="l" pos="901700"/>
              </a:tabLst>
            </a:pPr>
            <a:r>
              <a:rPr dirty="0"/>
              <a:t>	</a:t>
            </a:r>
            <a:r>
              <a:rPr dirty="0" sz="1900" spc="30">
                <a:latin typeface="Trebuchet MS"/>
                <a:cs typeface="Trebuchet MS"/>
              </a:rPr>
              <a:t>This </a:t>
            </a:r>
            <a:r>
              <a:rPr dirty="0" sz="1900" spc="50">
                <a:latin typeface="Trebuchet MS"/>
                <a:cs typeface="Trebuchet MS"/>
              </a:rPr>
              <a:t>module </a:t>
            </a:r>
            <a:r>
              <a:rPr dirty="0" sz="1900" spc="30">
                <a:latin typeface="Trebuchet MS"/>
                <a:cs typeface="Trebuchet MS"/>
              </a:rPr>
              <a:t>is </a:t>
            </a:r>
            <a:r>
              <a:rPr dirty="0" sz="1900" spc="-30">
                <a:latin typeface="Trebuchet MS"/>
                <a:cs typeface="Trebuchet MS"/>
              </a:rPr>
              <a:t>for </a:t>
            </a:r>
            <a:r>
              <a:rPr dirty="0" sz="1900" spc="-5">
                <a:latin typeface="Trebuchet MS"/>
                <a:cs typeface="Trebuchet MS"/>
              </a:rPr>
              <a:t>the </a:t>
            </a:r>
            <a:r>
              <a:rPr dirty="0" sz="1900" spc="60">
                <a:latin typeface="Trebuchet MS"/>
                <a:cs typeface="Trebuchet MS"/>
              </a:rPr>
              <a:t>users </a:t>
            </a:r>
            <a:r>
              <a:rPr dirty="0" sz="1900" spc="90">
                <a:latin typeface="Trebuchet MS"/>
                <a:cs typeface="Trebuchet MS"/>
              </a:rPr>
              <a:t>who </a:t>
            </a:r>
            <a:r>
              <a:rPr dirty="0" sz="1900" spc="85">
                <a:latin typeface="Trebuchet MS"/>
                <a:cs typeface="Trebuchet MS"/>
              </a:rPr>
              <a:t>do </a:t>
            </a:r>
            <a:r>
              <a:rPr dirty="0" sz="1900" spc="-5">
                <a:latin typeface="Trebuchet MS"/>
                <a:cs typeface="Trebuchet MS"/>
              </a:rPr>
              <a:t>not </a:t>
            </a:r>
            <a:r>
              <a:rPr dirty="0" sz="1900" spc="50">
                <a:latin typeface="Trebuchet MS"/>
                <a:cs typeface="Trebuchet MS"/>
              </a:rPr>
              <a:t>have </a:t>
            </a:r>
            <a:r>
              <a:rPr dirty="0" sz="1900" spc="-50">
                <a:latin typeface="Trebuchet MS"/>
                <a:cs typeface="Trebuchet MS"/>
              </a:rPr>
              <a:t>their </a:t>
            </a:r>
            <a:r>
              <a:rPr dirty="0" sz="1900" spc="30">
                <a:latin typeface="Trebuchet MS"/>
                <a:cs typeface="Trebuchet MS"/>
              </a:rPr>
              <a:t>account. </a:t>
            </a:r>
            <a:r>
              <a:rPr dirty="0" sz="1900" spc="35">
                <a:latin typeface="Trebuchet MS"/>
                <a:cs typeface="Trebuchet MS"/>
              </a:rPr>
              <a:t>Here </a:t>
            </a:r>
            <a:r>
              <a:rPr dirty="0" sz="1900" spc="45">
                <a:latin typeface="Trebuchet MS"/>
                <a:cs typeface="Trebuchet MS"/>
              </a:rPr>
              <a:t>user </a:t>
            </a:r>
            <a:r>
              <a:rPr dirty="0" sz="1900" spc="30">
                <a:latin typeface="Trebuchet MS"/>
                <a:cs typeface="Trebuchet MS"/>
              </a:rPr>
              <a:t>is </a:t>
            </a:r>
            <a:r>
              <a:rPr dirty="0" sz="1900" spc="10">
                <a:latin typeface="Trebuchet MS"/>
                <a:cs typeface="Trebuchet MS"/>
              </a:rPr>
              <a:t>allowed </a:t>
            </a:r>
            <a:r>
              <a:rPr dirty="0" sz="1900" spc="-10">
                <a:latin typeface="Trebuchet MS"/>
                <a:cs typeface="Trebuchet MS"/>
              </a:rPr>
              <a:t>to </a:t>
            </a:r>
            <a:r>
              <a:rPr dirty="0" sz="1900">
                <a:latin typeface="Trebuchet MS"/>
                <a:cs typeface="Trebuchet MS"/>
              </a:rPr>
              <a:t>create </a:t>
            </a:r>
            <a:r>
              <a:rPr dirty="0" sz="1900" spc="90">
                <a:latin typeface="Trebuchet MS"/>
                <a:cs typeface="Trebuchet MS"/>
              </a:rPr>
              <a:t>an </a:t>
            </a:r>
            <a:r>
              <a:rPr dirty="0" sz="1900" spc="95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account</a:t>
            </a:r>
            <a:r>
              <a:rPr dirty="0" sz="1900" spc="-80">
                <a:latin typeface="Trebuchet MS"/>
                <a:cs typeface="Trebuchet MS"/>
              </a:rPr>
              <a:t> </a:t>
            </a:r>
            <a:r>
              <a:rPr dirty="0" sz="1900" spc="-60">
                <a:latin typeface="Trebuchet MS"/>
                <a:cs typeface="Trebuchet MS"/>
              </a:rPr>
              <a:t>to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25">
                <a:latin typeface="Trebuchet MS"/>
                <a:cs typeface="Trebuchet MS"/>
              </a:rPr>
              <a:t>login.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The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account</a:t>
            </a:r>
            <a:r>
              <a:rPr dirty="0" sz="1900" spc="-8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creation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30">
                <a:latin typeface="Trebuchet MS"/>
                <a:cs typeface="Trebuchet MS"/>
              </a:rPr>
              <a:t>is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65">
                <a:latin typeface="Trebuchet MS"/>
                <a:cs typeface="Trebuchet MS"/>
              </a:rPr>
              <a:t>done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105">
                <a:latin typeface="Trebuchet MS"/>
                <a:cs typeface="Trebuchet MS"/>
              </a:rPr>
              <a:t>by</a:t>
            </a:r>
            <a:r>
              <a:rPr dirty="0" sz="1900" spc="-85">
                <a:latin typeface="Trebuchet MS"/>
                <a:cs typeface="Trebuchet MS"/>
              </a:rPr>
              <a:t> </a:t>
            </a:r>
            <a:r>
              <a:rPr dirty="0" sz="1900" spc="-65">
                <a:latin typeface="Trebuchet MS"/>
                <a:cs typeface="Trebuchet MS"/>
              </a:rPr>
              <a:t>filling</a:t>
            </a:r>
            <a:r>
              <a:rPr dirty="0" sz="1900" spc="-14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the</a:t>
            </a:r>
            <a:r>
              <a:rPr dirty="0" sz="1900" spc="-85">
                <a:latin typeface="Trebuchet MS"/>
                <a:cs typeface="Trebuchet MS"/>
              </a:rPr>
              <a:t> </a:t>
            </a:r>
            <a:r>
              <a:rPr dirty="0" sz="1900" spc="-20">
                <a:latin typeface="Trebuchet MS"/>
                <a:cs typeface="Trebuchet MS"/>
              </a:rPr>
              <a:t>registration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25">
                <a:latin typeface="Trebuchet MS"/>
                <a:cs typeface="Trebuchet MS"/>
              </a:rPr>
              <a:t>form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35">
                <a:latin typeface="Trebuchet MS"/>
                <a:cs typeface="Trebuchet MS"/>
              </a:rPr>
              <a:t>with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user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-25">
                <a:latin typeface="Trebuchet MS"/>
                <a:cs typeface="Trebuchet MS"/>
              </a:rPr>
              <a:t>details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 spc="105">
                <a:latin typeface="Trebuchet MS"/>
                <a:cs typeface="Trebuchet MS"/>
              </a:rPr>
              <a:t>such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150">
                <a:latin typeface="Trebuchet MS"/>
                <a:cs typeface="Trebuchet MS"/>
              </a:rPr>
              <a:t>as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name,</a:t>
            </a:r>
            <a:r>
              <a:rPr dirty="0" sz="1900" spc="-130">
                <a:latin typeface="Trebuchet MS"/>
                <a:cs typeface="Trebuchet MS"/>
              </a:rPr>
              <a:t> </a:t>
            </a:r>
            <a:r>
              <a:rPr dirty="0" sz="1900" spc="25">
                <a:latin typeface="Trebuchet MS"/>
                <a:cs typeface="Trebuchet MS"/>
              </a:rPr>
              <a:t>phone,</a:t>
            </a:r>
            <a:r>
              <a:rPr dirty="0" sz="1900" spc="-125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email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15">
                <a:latin typeface="Trebuchet MS"/>
                <a:cs typeface="Trebuchet MS"/>
              </a:rPr>
              <a:t>etc</a:t>
            </a:r>
            <a:r>
              <a:rPr dirty="0" sz="1900" spc="-165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algn="just" indent="-419100" marL="431800">
              <a:lnSpc>
                <a:spcPts val="1789"/>
              </a:lnSpc>
              <a:buFont typeface="Lucida Sans Unicode"/>
              <a:buChar char="▪"/>
              <a:tabLst>
                <a:tab algn="l" pos="431800"/>
              </a:tabLst>
            </a:pPr>
            <a:r>
              <a:rPr dirty="0" sz="1900" spc="15">
                <a:latin typeface="Trebuchet MS"/>
                <a:cs typeface="Trebuchet MS"/>
              </a:rPr>
              <a:t>Product:</a:t>
            </a:r>
            <a:endParaRPr sz="1900">
              <a:latin typeface="Trebuchet MS"/>
              <a:cs typeface="Trebuchet MS"/>
            </a:endParaRPr>
          </a:p>
          <a:p>
            <a:pPr algn="just" indent="-419100" marL="431800" marR="10160">
              <a:lnSpc>
                <a:spcPts val="2000"/>
              </a:lnSpc>
              <a:spcBef>
                <a:spcPts val="110"/>
              </a:spcBef>
              <a:buFont typeface="Lucida Sans Unicode"/>
              <a:buChar char="▪"/>
              <a:tabLst>
                <a:tab algn="l" pos="913765"/>
                <a:tab algn="l" pos="914400"/>
              </a:tabLst>
            </a:pPr>
            <a:r>
              <a:rPr dirty="0"/>
              <a:t>	</a:t>
            </a:r>
            <a:r>
              <a:rPr dirty="0" sz="1900" spc="5">
                <a:latin typeface="Trebuchet MS"/>
                <a:cs typeface="Trebuchet MS"/>
              </a:rPr>
              <a:t>This </a:t>
            </a:r>
            <a:r>
              <a:rPr dirty="0" sz="1900" spc="35">
                <a:latin typeface="Trebuchet MS"/>
                <a:cs typeface="Trebuchet MS"/>
              </a:rPr>
              <a:t>module </a:t>
            </a:r>
            <a:r>
              <a:rPr dirty="0" sz="1900" spc="120">
                <a:latin typeface="Trebuchet MS"/>
                <a:cs typeface="Trebuchet MS"/>
              </a:rPr>
              <a:t>has </a:t>
            </a:r>
            <a:r>
              <a:rPr dirty="0" sz="1900" spc="-10">
                <a:latin typeface="Trebuchet MS"/>
                <a:cs typeface="Trebuchet MS"/>
              </a:rPr>
              <a:t>information </a:t>
            </a:r>
            <a:r>
              <a:rPr dirty="0" sz="1900" spc="20">
                <a:latin typeface="Trebuchet MS"/>
                <a:cs typeface="Trebuchet MS"/>
              </a:rPr>
              <a:t>regarding </a:t>
            </a:r>
            <a:r>
              <a:rPr dirty="0" sz="1900" spc="-40">
                <a:latin typeface="Trebuchet MS"/>
                <a:cs typeface="Trebuchet MS"/>
              </a:rPr>
              <a:t>the </a:t>
            </a:r>
            <a:r>
              <a:rPr dirty="0" sz="1900" spc="35">
                <a:latin typeface="Trebuchet MS"/>
                <a:cs typeface="Trebuchet MS"/>
              </a:rPr>
              <a:t>medicines </a:t>
            </a:r>
            <a:r>
              <a:rPr dirty="0" sz="1900" spc="80">
                <a:latin typeface="Trebuchet MS"/>
                <a:cs typeface="Trebuchet MS"/>
              </a:rPr>
              <a:t>such </a:t>
            </a:r>
            <a:r>
              <a:rPr dirty="0" sz="1900" spc="100">
                <a:latin typeface="Trebuchet MS"/>
                <a:cs typeface="Trebuchet MS"/>
              </a:rPr>
              <a:t>as </a:t>
            </a:r>
            <a:r>
              <a:rPr dirty="0" sz="1900" spc="-30">
                <a:latin typeface="Trebuchet MS"/>
                <a:cs typeface="Trebuchet MS"/>
              </a:rPr>
              <a:t>its </a:t>
            </a:r>
            <a:r>
              <a:rPr dirty="0" sz="1900" spc="35">
                <a:latin typeface="Trebuchet MS"/>
                <a:cs typeface="Trebuchet MS"/>
              </a:rPr>
              <a:t>name, </a:t>
            </a:r>
            <a:r>
              <a:rPr dirty="0" sz="1900" spc="5">
                <a:latin typeface="Trebuchet MS"/>
                <a:cs typeface="Trebuchet MS"/>
              </a:rPr>
              <a:t>category, </a:t>
            </a:r>
            <a:r>
              <a:rPr dirty="0" sz="1900" spc="45">
                <a:latin typeface="Trebuchet MS"/>
                <a:cs typeface="Trebuchet MS"/>
              </a:rPr>
              <a:t>subcategory </a:t>
            </a:r>
            <a:r>
              <a:rPr dirty="0" sz="1900" spc="-150">
                <a:latin typeface="Trebuchet MS"/>
                <a:cs typeface="Trebuchet MS"/>
              </a:rPr>
              <a:t>,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60">
                <a:latin typeface="Trebuchet MS"/>
                <a:cs typeface="Trebuchet MS"/>
              </a:rPr>
              <a:t>image </a:t>
            </a:r>
            <a:r>
              <a:rPr dirty="0" sz="1900" spc="-150">
                <a:latin typeface="Trebuchet MS"/>
                <a:cs typeface="Trebuchet MS"/>
              </a:rPr>
              <a:t>, </a:t>
            </a:r>
            <a:r>
              <a:rPr dirty="0" sz="1900" spc="-5">
                <a:latin typeface="Trebuchet MS"/>
                <a:cs typeface="Trebuchet MS"/>
              </a:rPr>
              <a:t>price </a:t>
            </a:r>
            <a:r>
              <a:rPr dirty="0" sz="1900" spc="-30">
                <a:latin typeface="Trebuchet MS"/>
                <a:cs typeface="Trebuchet MS"/>
              </a:rPr>
              <a:t>information, </a:t>
            </a:r>
            <a:r>
              <a:rPr dirty="0" sz="1900" spc="-65">
                <a:latin typeface="Trebuchet MS"/>
                <a:cs typeface="Trebuchet MS"/>
              </a:rPr>
              <a:t>its </a:t>
            </a:r>
            <a:r>
              <a:rPr dirty="0" sz="1900" spc="10">
                <a:latin typeface="Trebuchet MS"/>
                <a:cs typeface="Trebuchet MS"/>
              </a:rPr>
              <a:t>features </a:t>
            </a:r>
            <a:r>
              <a:rPr dirty="0" sz="1900" spc="-20">
                <a:latin typeface="Trebuchet MS"/>
                <a:cs typeface="Trebuchet MS"/>
              </a:rPr>
              <a:t>etc </a:t>
            </a:r>
            <a:r>
              <a:rPr dirty="0" sz="1900" spc="-120">
                <a:latin typeface="Trebuchet MS"/>
                <a:cs typeface="Trebuchet MS"/>
              </a:rPr>
              <a:t>. </a:t>
            </a:r>
            <a:r>
              <a:rPr dirty="0" sz="1900" spc="10">
                <a:latin typeface="Trebuchet MS"/>
                <a:cs typeface="Trebuchet MS"/>
              </a:rPr>
              <a:t>The </a:t>
            </a:r>
            <a:r>
              <a:rPr dirty="0" sz="1900" spc="170">
                <a:latin typeface="Trebuchet MS"/>
                <a:cs typeface="Trebuchet MS"/>
              </a:rPr>
              <a:t>ADMIN </a:t>
            </a:r>
            <a:r>
              <a:rPr dirty="0" sz="1900" spc="85">
                <a:latin typeface="Trebuchet MS"/>
                <a:cs typeface="Trebuchet MS"/>
              </a:rPr>
              <a:t>has </a:t>
            </a:r>
            <a:r>
              <a:rPr dirty="0" sz="1900" spc="-5">
                <a:latin typeface="Trebuchet MS"/>
                <a:cs typeface="Trebuchet MS"/>
              </a:rPr>
              <a:t>the </a:t>
            </a:r>
            <a:r>
              <a:rPr dirty="0" sz="1900" spc="-40">
                <a:latin typeface="Trebuchet MS"/>
                <a:cs typeface="Trebuchet MS"/>
              </a:rPr>
              <a:t>authority </a:t>
            </a:r>
            <a:r>
              <a:rPr dirty="0" sz="1900" spc="-10">
                <a:latin typeface="Trebuchet MS"/>
                <a:cs typeface="Trebuchet MS"/>
              </a:rPr>
              <a:t>to </a:t>
            </a:r>
            <a:r>
              <a:rPr dirty="0" sz="1900" spc="25">
                <a:latin typeface="Trebuchet MS"/>
                <a:cs typeface="Trebuchet MS"/>
              </a:rPr>
              <a:t>Add, </a:t>
            </a:r>
            <a:r>
              <a:rPr dirty="0" sz="1900" spc="-25">
                <a:latin typeface="Trebuchet MS"/>
                <a:cs typeface="Trebuchet MS"/>
              </a:rPr>
              <a:t>Delete, </a:t>
            </a:r>
            <a:r>
              <a:rPr dirty="0" sz="1900" spc="45">
                <a:latin typeface="Trebuchet MS"/>
                <a:cs typeface="Trebuchet MS"/>
              </a:rPr>
              <a:t>Update </a:t>
            </a:r>
            <a:r>
              <a:rPr dirty="0" sz="1900" spc="-40">
                <a:latin typeface="Trebuchet MS"/>
                <a:cs typeface="Trebuchet MS"/>
              </a:rPr>
              <a:t>etc. 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10">
                <a:latin typeface="Trebuchet MS"/>
                <a:cs typeface="Trebuchet MS"/>
              </a:rPr>
              <a:t>The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175">
                <a:latin typeface="Trebuchet MS"/>
                <a:cs typeface="Trebuchet MS"/>
              </a:rPr>
              <a:t>USER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can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10">
                <a:latin typeface="Trebuchet MS"/>
                <a:cs typeface="Trebuchet MS"/>
              </a:rPr>
              <a:t>only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30">
                <a:latin typeface="Trebuchet MS"/>
                <a:cs typeface="Trebuchet MS"/>
              </a:rPr>
              <a:t>view</a:t>
            </a:r>
            <a:r>
              <a:rPr dirty="0" sz="1900" spc="-140">
                <a:latin typeface="Trebuchet MS"/>
                <a:cs typeface="Trebuchet MS"/>
              </a:rPr>
              <a:t> </a:t>
            </a:r>
            <a:r>
              <a:rPr dirty="0" sz="1900" spc="-40">
                <a:latin typeface="Trebuchet MS"/>
                <a:cs typeface="Trebuchet MS"/>
              </a:rPr>
              <a:t>the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20">
                <a:latin typeface="Trebuchet MS"/>
                <a:cs typeface="Trebuchet MS"/>
              </a:rPr>
              <a:t>products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available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-30">
                <a:latin typeface="Trebuchet MS"/>
                <a:cs typeface="Trebuchet MS"/>
              </a:rPr>
              <a:t>in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the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stock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-40">
                <a:latin typeface="Trebuchet MS"/>
                <a:cs typeface="Trebuchet MS"/>
              </a:rPr>
              <a:t>etc.</a:t>
            </a:r>
            <a:endParaRPr sz="1900">
              <a:latin typeface="Trebuchet MS"/>
              <a:cs typeface="Trebuchet MS"/>
            </a:endParaRPr>
          </a:p>
          <a:p>
            <a:pPr algn="just" indent="-419100" marL="431800">
              <a:lnSpc>
                <a:spcPts val="1839"/>
              </a:lnSpc>
              <a:buFont typeface="Lucida Sans Unicode"/>
              <a:buChar char="▪"/>
              <a:tabLst>
                <a:tab algn="l" pos="431800"/>
              </a:tabLst>
            </a:pPr>
            <a:r>
              <a:rPr dirty="0" sz="1900" spc="65">
                <a:latin typeface="Trebuchet MS"/>
                <a:cs typeface="Trebuchet MS"/>
              </a:rPr>
              <a:t>Search:</a:t>
            </a:r>
            <a:endParaRPr sz="1900">
              <a:latin typeface="Trebuchet MS"/>
              <a:cs typeface="Trebuchet MS"/>
            </a:endParaRPr>
          </a:p>
          <a:p>
            <a:pPr algn="just" indent="-419100" marL="431800" marR="5080">
              <a:lnSpc>
                <a:spcPts val="1900"/>
              </a:lnSpc>
              <a:spcBef>
                <a:spcPts val="240"/>
              </a:spcBef>
              <a:buFont typeface="Lucida Sans Unicode"/>
              <a:buChar char="▪"/>
              <a:tabLst>
                <a:tab algn="l" pos="926465"/>
                <a:tab algn="l" pos="927100"/>
              </a:tabLst>
            </a:pPr>
            <a:r>
              <a:rPr dirty="0"/>
              <a:t>	</a:t>
            </a:r>
            <a:r>
              <a:rPr dirty="0" sz="1900" spc="30">
                <a:latin typeface="Trebuchet MS"/>
                <a:cs typeface="Trebuchet MS"/>
              </a:rPr>
              <a:t>This </a:t>
            </a:r>
            <a:r>
              <a:rPr dirty="0" sz="1900" spc="35">
                <a:latin typeface="Trebuchet MS"/>
                <a:cs typeface="Trebuchet MS"/>
              </a:rPr>
              <a:t>module </a:t>
            </a:r>
            <a:r>
              <a:rPr dirty="0" sz="1900" spc="40">
                <a:latin typeface="Trebuchet MS"/>
                <a:cs typeface="Trebuchet MS"/>
              </a:rPr>
              <a:t>helps </a:t>
            </a:r>
            <a:r>
              <a:rPr dirty="0" sz="1900" spc="-40">
                <a:latin typeface="Trebuchet MS"/>
                <a:cs typeface="Trebuchet MS"/>
              </a:rPr>
              <a:t>the </a:t>
            </a:r>
            <a:r>
              <a:rPr dirty="0" sz="1900" spc="35">
                <a:latin typeface="Trebuchet MS"/>
                <a:cs typeface="Trebuchet MS"/>
              </a:rPr>
              <a:t>customer </a:t>
            </a:r>
            <a:r>
              <a:rPr dirty="0" sz="1900" spc="-10">
                <a:latin typeface="Trebuchet MS"/>
                <a:cs typeface="Trebuchet MS"/>
              </a:rPr>
              <a:t>to </a:t>
            </a:r>
            <a:r>
              <a:rPr dirty="0" sz="1900" spc="90">
                <a:latin typeface="Trebuchet MS"/>
                <a:cs typeface="Trebuchet MS"/>
              </a:rPr>
              <a:t>ease </a:t>
            </a:r>
            <a:r>
              <a:rPr dirty="0" sz="1900" spc="40">
                <a:latin typeface="Trebuchet MS"/>
                <a:cs typeface="Trebuchet MS"/>
              </a:rPr>
              <a:t>his </a:t>
            </a:r>
            <a:r>
              <a:rPr dirty="0" sz="1900" spc="45">
                <a:latin typeface="Trebuchet MS"/>
                <a:cs typeface="Trebuchet MS"/>
              </a:rPr>
              <a:t>search </a:t>
            </a:r>
            <a:r>
              <a:rPr dirty="0" sz="1900" spc="85">
                <a:latin typeface="Trebuchet MS"/>
                <a:cs typeface="Trebuchet MS"/>
              </a:rPr>
              <a:t>based </a:t>
            </a:r>
            <a:r>
              <a:rPr dirty="0" sz="1900" spc="80">
                <a:latin typeface="Trebuchet MS"/>
                <a:cs typeface="Trebuchet MS"/>
              </a:rPr>
              <a:t>on </a:t>
            </a:r>
            <a:r>
              <a:rPr dirty="0" sz="1900" spc="40">
                <a:latin typeface="Trebuchet MS"/>
                <a:cs typeface="Trebuchet MS"/>
              </a:rPr>
              <a:t>his </a:t>
            </a:r>
            <a:r>
              <a:rPr dirty="0" sz="1900" spc="30">
                <a:latin typeface="Trebuchet MS"/>
                <a:cs typeface="Trebuchet MS"/>
              </a:rPr>
              <a:t>budget </a:t>
            </a:r>
            <a:r>
              <a:rPr dirty="0" sz="1900" spc="10">
                <a:latin typeface="Trebuchet MS"/>
                <a:cs typeface="Trebuchet MS"/>
              </a:rPr>
              <a:t>or </a:t>
            </a:r>
            <a:r>
              <a:rPr dirty="0" sz="1900" spc="-60">
                <a:latin typeface="Trebuchet MS"/>
                <a:cs typeface="Trebuchet MS"/>
              </a:rPr>
              <a:t>interest. </a:t>
            </a:r>
            <a:r>
              <a:rPr dirty="0" sz="1900" spc="45">
                <a:latin typeface="Trebuchet MS"/>
                <a:cs typeface="Trebuchet MS"/>
              </a:rPr>
              <a:t>The </a:t>
            </a:r>
            <a:r>
              <a:rPr dirty="0" sz="1900" spc="60">
                <a:latin typeface="Trebuchet MS"/>
                <a:cs typeface="Trebuchet MS"/>
              </a:rPr>
              <a:t>search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can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110">
                <a:latin typeface="Trebuchet MS"/>
                <a:cs typeface="Trebuchet MS"/>
              </a:rPr>
              <a:t>be</a:t>
            </a:r>
            <a:r>
              <a:rPr dirty="0" sz="1900" spc="-90">
                <a:latin typeface="Trebuchet MS"/>
                <a:cs typeface="Trebuchet MS"/>
              </a:rPr>
              <a:t> </a:t>
            </a:r>
            <a:r>
              <a:rPr dirty="0" sz="1900" spc="65">
                <a:latin typeface="Trebuchet MS"/>
                <a:cs typeface="Trebuchet MS"/>
              </a:rPr>
              <a:t>done</a:t>
            </a:r>
            <a:r>
              <a:rPr dirty="0" sz="1900" spc="-8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on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-40">
                <a:latin typeface="Trebuchet MS"/>
                <a:cs typeface="Trebuchet MS"/>
              </a:rPr>
              <a:t>different</a:t>
            </a:r>
            <a:r>
              <a:rPr dirty="0" sz="1900" spc="-80">
                <a:latin typeface="Trebuchet MS"/>
                <a:cs typeface="Trebuchet MS"/>
              </a:rPr>
              <a:t> </a:t>
            </a:r>
            <a:r>
              <a:rPr dirty="0" sz="1900" spc="25">
                <a:latin typeface="Trebuchet MS"/>
                <a:cs typeface="Trebuchet MS"/>
              </a:rPr>
              <a:t>categories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and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subcategories</a:t>
            </a:r>
            <a:r>
              <a:rPr dirty="0" sz="1900" spc="-150">
                <a:latin typeface="Trebuchet MS"/>
                <a:cs typeface="Trebuchet MS"/>
              </a:rPr>
              <a:t> </a:t>
            </a:r>
            <a:r>
              <a:rPr dirty="0" sz="1900" spc="-50">
                <a:latin typeface="Trebuchet MS"/>
                <a:cs typeface="Trebuchet MS"/>
              </a:rPr>
              <a:t>like</a:t>
            </a:r>
            <a:r>
              <a:rPr dirty="0" sz="1900" spc="-85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category</a:t>
            </a:r>
            <a:r>
              <a:rPr dirty="0" sz="1900" spc="-185">
                <a:latin typeface="Trebuchet MS"/>
                <a:cs typeface="Trebuchet MS"/>
              </a:rPr>
              <a:t> </a:t>
            </a:r>
            <a:r>
              <a:rPr dirty="0" sz="1900" spc="-150">
                <a:latin typeface="Trebuchet MS"/>
                <a:cs typeface="Trebuchet MS"/>
              </a:rPr>
              <a:t>,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subcategory</a:t>
            </a:r>
            <a:r>
              <a:rPr dirty="0" sz="1900" spc="-80">
                <a:latin typeface="Trebuchet MS"/>
                <a:cs typeface="Trebuchet MS"/>
              </a:rPr>
              <a:t> </a:t>
            </a:r>
            <a:r>
              <a:rPr dirty="0" sz="1900" spc="-150">
                <a:latin typeface="Trebuchet MS"/>
                <a:cs typeface="Trebuchet MS"/>
              </a:rPr>
              <a:t>,</a:t>
            </a:r>
            <a:r>
              <a:rPr dirty="0" sz="1900" spc="-120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name,</a:t>
            </a:r>
            <a:r>
              <a:rPr dirty="0" sz="1900" spc="-12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price</a:t>
            </a:r>
            <a:r>
              <a:rPr dirty="0" sz="1900" spc="-85">
                <a:latin typeface="Trebuchet MS"/>
                <a:cs typeface="Trebuchet MS"/>
              </a:rPr>
              <a:t> </a:t>
            </a:r>
            <a:r>
              <a:rPr dirty="0" sz="1900" spc="15">
                <a:latin typeface="Trebuchet MS"/>
                <a:cs typeface="Trebuchet MS"/>
              </a:rPr>
              <a:t>etc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3355975" cy="1665681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 marR="5080">
              <a:lnSpc>
                <a:spcPct val="101400"/>
              </a:lnSpc>
              <a:spcBef>
                <a:spcPts val="35"/>
              </a:spcBef>
            </a:pPr>
            <a:r>
              <a:rPr dirty="0" spc="295"/>
              <a:t>Money</a:t>
            </a:r>
            <a:r>
              <a:rPr dirty="0" spc="-245"/>
              <a:t> </a:t>
            </a:r>
            <a:r>
              <a:rPr dirty="0" spc="10"/>
              <a:t>transfer </a:t>
            </a:r>
            <a:r>
              <a:rPr dirty="0" spc="-1095"/>
              <a:t> </a:t>
            </a:r>
            <a:r>
              <a:rPr dirty="0" spc="125"/>
              <a:t>Website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469900" y="1054100"/>
            <a:ext cx="11385550" cy="630301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19100" marL="431800">
              <a:lnSpc>
                <a:spcPct val="100000"/>
              </a:lnSpc>
              <a:spcBef>
                <a:spcPts val="100"/>
              </a:spcBef>
              <a:buSzPct val="59375"/>
              <a:buFont typeface="Lucida Sans Unicode"/>
              <a:buChar char="▪"/>
              <a:tabLst>
                <a:tab algn="l" pos="431165"/>
                <a:tab algn="l" pos="431800"/>
              </a:tabLst>
            </a:pPr>
            <a:r>
              <a:rPr dirty="0" sz="3200" spc="545">
                <a:latin typeface="Trebuchet MS"/>
                <a:cs typeface="Trebuchet MS"/>
              </a:rPr>
              <a:t>SUMMARY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Lucida Sans Unicode"/>
              <a:buChar char="▪"/>
            </a:pPr>
            <a:endParaRPr sz="3350">
              <a:latin typeface="Trebuchet MS"/>
              <a:cs typeface="Trebuchet MS"/>
            </a:endParaRPr>
          </a:p>
          <a:p>
            <a:pPr indent="-419100" marL="431800" marR="5080">
              <a:lnSpc>
                <a:spcPts val="3800"/>
              </a:lnSpc>
              <a:buSzPct val="59375"/>
              <a:buFont typeface="Lucida Sans Unicode"/>
              <a:buChar char="▪"/>
              <a:tabLst>
                <a:tab algn="l" pos="583565"/>
                <a:tab algn="l" pos="584200"/>
              </a:tabLst>
            </a:pPr>
            <a:r>
              <a:rPr dirty="0"/>
              <a:t>	</a:t>
            </a:r>
            <a:r>
              <a:rPr dirty="0" sz="3200" spc="20">
                <a:latin typeface="Trebuchet MS"/>
                <a:cs typeface="Trebuchet MS"/>
              </a:rPr>
              <a:t>In</a:t>
            </a:r>
            <a:r>
              <a:rPr dirty="0" sz="3200" spc="140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this</a:t>
            </a:r>
            <a:r>
              <a:rPr dirty="0" sz="3200" spc="190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document</a:t>
            </a:r>
            <a:r>
              <a:rPr dirty="0" sz="3200" spc="110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is</a:t>
            </a:r>
            <a:r>
              <a:rPr dirty="0" sz="3200" spc="190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to</a:t>
            </a:r>
            <a:r>
              <a:rPr dirty="0" sz="3200" spc="185">
                <a:latin typeface="Trebuchet MS"/>
                <a:cs typeface="Trebuchet MS"/>
              </a:rPr>
              <a:t> </a:t>
            </a:r>
            <a:r>
              <a:rPr dirty="0" sz="3200" spc="45">
                <a:latin typeface="Trebuchet MS"/>
                <a:cs typeface="Trebuchet MS"/>
              </a:rPr>
              <a:t>provide</a:t>
            </a:r>
            <a:r>
              <a:rPr dirty="0" sz="3200" spc="245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the</a:t>
            </a:r>
            <a:r>
              <a:rPr dirty="0" sz="3200" spc="150">
                <a:latin typeface="Trebuchet MS"/>
                <a:cs typeface="Trebuchet MS"/>
              </a:rPr>
              <a:t> </a:t>
            </a:r>
            <a:r>
              <a:rPr dirty="0" sz="3200" spc="-60">
                <a:latin typeface="Trebuchet MS"/>
                <a:cs typeface="Trebuchet MS"/>
              </a:rPr>
              <a:t>detail</a:t>
            </a:r>
            <a:r>
              <a:rPr dirty="0" sz="3200" spc="235">
                <a:latin typeface="Trebuchet MS"/>
                <a:cs typeface="Trebuchet MS"/>
              </a:rPr>
              <a:t> </a:t>
            </a:r>
            <a:r>
              <a:rPr dirty="0" sz="3200" spc="55">
                <a:latin typeface="Trebuchet MS"/>
                <a:cs typeface="Trebuchet MS"/>
              </a:rPr>
              <a:t>overview</a:t>
            </a:r>
            <a:r>
              <a:rPr dirty="0" sz="3200" spc="195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of</a:t>
            </a:r>
            <a:r>
              <a:rPr dirty="0" sz="3200" spc="200">
                <a:latin typeface="Trebuchet MS"/>
                <a:cs typeface="Trebuchet MS"/>
              </a:rPr>
              <a:t> </a:t>
            </a:r>
            <a:r>
              <a:rPr dirty="0" sz="3200" spc="75">
                <a:latin typeface="Trebuchet MS"/>
                <a:cs typeface="Trebuchet MS"/>
              </a:rPr>
              <a:t>our </a:t>
            </a:r>
            <a:r>
              <a:rPr dirty="0" sz="3200" spc="-950">
                <a:latin typeface="Trebuchet MS"/>
                <a:cs typeface="Trebuchet MS"/>
              </a:rPr>
              <a:t> </a:t>
            </a:r>
            <a:r>
              <a:rPr dirty="0" sz="3200" spc="300">
                <a:latin typeface="Trebuchet MS"/>
                <a:cs typeface="Trebuchet MS"/>
              </a:rPr>
              <a:t>s</a:t>
            </a:r>
            <a:r>
              <a:rPr dirty="0" sz="3200" spc="175">
                <a:latin typeface="Trebuchet MS"/>
                <a:cs typeface="Trebuchet MS"/>
              </a:rPr>
              <a:t>o</a:t>
            </a:r>
            <a:r>
              <a:rPr dirty="0" sz="3200" spc="-85">
                <a:latin typeface="Trebuchet MS"/>
                <a:cs typeface="Trebuchet MS"/>
              </a:rPr>
              <a:t>f</a:t>
            </a:r>
            <a:r>
              <a:rPr dirty="0" sz="3200" spc="-270">
                <a:latin typeface="Trebuchet MS"/>
                <a:cs typeface="Trebuchet MS"/>
              </a:rPr>
              <a:t>t</a:t>
            </a:r>
            <a:r>
              <a:rPr dirty="0" sz="3200" spc="215">
                <a:latin typeface="Trebuchet MS"/>
                <a:cs typeface="Trebuchet MS"/>
              </a:rPr>
              <a:t>w</a:t>
            </a:r>
            <a:r>
              <a:rPr dirty="0" sz="3200" spc="114">
                <a:latin typeface="Trebuchet MS"/>
                <a:cs typeface="Trebuchet MS"/>
              </a:rPr>
              <a:t>a</a:t>
            </a:r>
            <a:r>
              <a:rPr dirty="0" sz="3200" spc="-150">
                <a:latin typeface="Trebuchet MS"/>
                <a:cs typeface="Trebuchet MS"/>
              </a:rPr>
              <a:t>r</a:t>
            </a:r>
            <a:r>
              <a:rPr dirty="0" sz="3200" spc="140">
                <a:latin typeface="Trebuchet MS"/>
                <a:cs typeface="Trebuchet MS"/>
              </a:rPr>
              <a:t>e</a:t>
            </a:r>
            <a:r>
              <a:rPr dirty="0" sz="3200" spc="-55">
                <a:latin typeface="Trebuchet MS"/>
                <a:cs typeface="Trebuchet MS"/>
              </a:rPr>
              <a:t> </a:t>
            </a:r>
            <a:r>
              <a:rPr dirty="0" sz="3200" spc="-280">
                <a:latin typeface="Trebuchet MS"/>
                <a:cs typeface="Trebuchet MS"/>
              </a:rPr>
              <a:t>,</a:t>
            </a:r>
            <a:r>
              <a:rPr dirty="0" sz="3200" spc="-215">
                <a:latin typeface="Trebuchet MS"/>
                <a:cs typeface="Trebuchet MS"/>
              </a:rPr>
              <a:t>i</a:t>
            </a:r>
            <a:r>
              <a:rPr dirty="0" sz="3200" spc="-370">
                <a:latin typeface="Trebuchet MS"/>
                <a:cs typeface="Trebuchet MS"/>
              </a:rPr>
              <a:t>t</a:t>
            </a:r>
            <a:r>
              <a:rPr dirty="0" sz="3200" spc="350">
                <a:latin typeface="Trebuchet MS"/>
                <a:cs typeface="Trebuchet MS"/>
              </a:rPr>
              <a:t>s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215">
                <a:latin typeface="Trebuchet MS"/>
                <a:cs typeface="Trebuchet MS"/>
              </a:rPr>
              <a:t>p</a:t>
            </a:r>
            <a:r>
              <a:rPr dirty="0" sz="3200" spc="114">
                <a:latin typeface="Trebuchet MS"/>
                <a:cs typeface="Trebuchet MS"/>
              </a:rPr>
              <a:t>a</a:t>
            </a:r>
            <a:r>
              <a:rPr dirty="0" sz="3200" spc="-150">
                <a:latin typeface="Trebuchet MS"/>
                <a:cs typeface="Trebuchet MS"/>
              </a:rPr>
              <a:t>r</a:t>
            </a:r>
            <a:r>
              <a:rPr dirty="0" sz="3200" spc="215">
                <a:latin typeface="Trebuchet MS"/>
                <a:cs typeface="Trebuchet MS"/>
              </a:rPr>
              <a:t>a</a:t>
            </a:r>
            <a:r>
              <a:rPr dirty="0" sz="3200" spc="240">
                <a:latin typeface="Trebuchet MS"/>
                <a:cs typeface="Trebuchet MS"/>
              </a:rPr>
              <a:t>m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-370">
                <a:latin typeface="Trebuchet MS"/>
                <a:cs typeface="Trebuchet MS"/>
              </a:rPr>
              <a:t>t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-150">
                <a:latin typeface="Trebuchet MS"/>
                <a:cs typeface="Trebuchet MS"/>
              </a:rPr>
              <a:t>r</a:t>
            </a:r>
            <a:r>
              <a:rPr dirty="0" sz="3200" spc="350">
                <a:latin typeface="Trebuchet MS"/>
                <a:cs typeface="Trebuchet MS"/>
              </a:rPr>
              <a:t>s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a</a:t>
            </a:r>
            <a:r>
              <a:rPr dirty="0" sz="3200" spc="145">
                <a:latin typeface="Trebuchet MS"/>
                <a:cs typeface="Trebuchet MS"/>
              </a:rPr>
              <a:t>n</a:t>
            </a:r>
            <a:r>
              <a:rPr dirty="0" sz="3200" spc="180">
                <a:latin typeface="Trebuchet MS"/>
                <a:cs typeface="Trebuchet MS"/>
              </a:rPr>
              <a:t>d</a:t>
            </a:r>
            <a:r>
              <a:rPr dirty="0" sz="3200" spc="-130">
                <a:latin typeface="Trebuchet MS"/>
                <a:cs typeface="Trebuchet MS"/>
              </a:rPr>
              <a:t> </a:t>
            </a:r>
            <a:r>
              <a:rPr dirty="0" sz="3200" spc="290">
                <a:latin typeface="Trebuchet MS"/>
                <a:cs typeface="Trebuchet MS"/>
              </a:rPr>
              <a:t>g</a:t>
            </a:r>
            <a:r>
              <a:rPr dirty="0" sz="3200" spc="175">
                <a:latin typeface="Trebuchet MS"/>
                <a:cs typeface="Trebuchet MS"/>
              </a:rPr>
              <a:t>o</a:t>
            </a:r>
            <a:r>
              <a:rPr dirty="0" sz="3200" spc="215">
                <a:latin typeface="Trebuchet MS"/>
                <a:cs typeface="Trebuchet MS"/>
              </a:rPr>
              <a:t>a</a:t>
            </a:r>
            <a:r>
              <a:rPr dirty="0" sz="3200" spc="-345">
                <a:latin typeface="Trebuchet MS"/>
                <a:cs typeface="Trebuchet MS"/>
              </a:rPr>
              <a:t>l</a:t>
            </a:r>
            <a:r>
              <a:rPr dirty="0" sz="3200" spc="350">
                <a:latin typeface="Trebuchet MS"/>
                <a:cs typeface="Trebuchet MS"/>
              </a:rPr>
              <a:t>s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20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indent="-419100" marL="431800" marR="5080">
              <a:lnSpc>
                <a:spcPts val="3800"/>
              </a:lnSpc>
              <a:buSzPct val="59375"/>
              <a:buFont typeface="Lucida Sans Unicode"/>
              <a:buChar char="▪"/>
              <a:tabLst>
                <a:tab algn="l" pos="431165"/>
                <a:tab algn="l" pos="431800"/>
                <a:tab algn="l" pos="1396365"/>
                <a:tab algn="l" pos="3250565"/>
                <a:tab algn="l" pos="4457065"/>
                <a:tab algn="l" pos="6438265"/>
                <a:tab algn="l" pos="7009765"/>
                <a:tab algn="l" pos="7924165"/>
                <a:tab algn="l" pos="9702165"/>
              </a:tabLst>
            </a:pPr>
            <a:r>
              <a:rPr dirty="0" sz="3200" spc="-60">
                <a:latin typeface="Trebuchet MS"/>
                <a:cs typeface="Trebuchet MS"/>
              </a:rPr>
              <a:t>T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-114">
                <a:latin typeface="Trebuchet MS"/>
                <a:cs typeface="Trebuchet MS"/>
              </a:rPr>
              <a:t>i</a:t>
            </a:r>
            <a:r>
              <a:rPr dirty="0" sz="3200" spc="350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300">
                <a:latin typeface="Trebuchet MS"/>
                <a:cs typeface="Trebuchet MS"/>
              </a:rPr>
              <a:t>s</a:t>
            </a:r>
            <a:r>
              <a:rPr dirty="0" sz="3200" spc="175">
                <a:latin typeface="Trebuchet MS"/>
                <a:cs typeface="Trebuchet MS"/>
              </a:rPr>
              <a:t>o</a:t>
            </a:r>
            <a:r>
              <a:rPr dirty="0" sz="3200" spc="-85">
                <a:latin typeface="Trebuchet MS"/>
                <a:cs typeface="Trebuchet MS"/>
              </a:rPr>
              <a:t>f</a:t>
            </a:r>
            <a:r>
              <a:rPr dirty="0" sz="3200" spc="-370">
                <a:latin typeface="Trebuchet MS"/>
                <a:cs typeface="Trebuchet MS"/>
              </a:rPr>
              <a:t>t</a:t>
            </a:r>
            <a:r>
              <a:rPr dirty="0" sz="3200" spc="315">
                <a:latin typeface="Trebuchet MS"/>
                <a:cs typeface="Trebuchet MS"/>
              </a:rPr>
              <a:t>w</a:t>
            </a:r>
            <a:r>
              <a:rPr dirty="0" sz="3200" spc="114">
                <a:latin typeface="Trebuchet MS"/>
                <a:cs typeface="Trebuchet MS"/>
              </a:rPr>
              <a:t>a</a:t>
            </a:r>
            <a:r>
              <a:rPr dirty="0" sz="3200" spc="-150">
                <a:latin typeface="Trebuchet MS"/>
                <a:cs typeface="Trebuchet MS"/>
              </a:rPr>
              <a:t>r</a:t>
            </a:r>
            <a:r>
              <a:rPr dirty="0" sz="3200" spc="140">
                <a:latin typeface="Trebuchet MS"/>
                <a:cs typeface="Trebuchet MS"/>
              </a:rPr>
              <a:t>e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-345">
                <a:latin typeface="Trebuchet MS"/>
                <a:cs typeface="Trebuchet MS"/>
              </a:rPr>
              <a:t>l</a:t>
            </a:r>
            <a:r>
              <a:rPr dirty="0" sz="3200" spc="215">
                <a:latin typeface="Trebuchet MS"/>
                <a:cs typeface="Trebuchet MS"/>
              </a:rPr>
              <a:t>p</a:t>
            </a:r>
            <a:r>
              <a:rPr dirty="0" sz="3200" spc="350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10">
                <a:latin typeface="Trebuchet MS"/>
                <a:cs typeface="Trebuchet MS"/>
              </a:rPr>
              <a:t>c</a:t>
            </a:r>
            <a:r>
              <a:rPr dirty="0" sz="3200" spc="45">
                <a:latin typeface="Trebuchet MS"/>
                <a:cs typeface="Trebuchet MS"/>
              </a:rPr>
              <a:t>u</a:t>
            </a:r>
            <a:r>
              <a:rPr dirty="0" sz="3200" spc="300">
                <a:latin typeface="Trebuchet MS"/>
                <a:cs typeface="Trebuchet MS"/>
              </a:rPr>
              <a:t>s</a:t>
            </a:r>
            <a:r>
              <a:rPr dirty="0" sz="3200" spc="-270">
                <a:latin typeface="Trebuchet MS"/>
                <a:cs typeface="Trebuchet MS"/>
              </a:rPr>
              <a:t>t</a:t>
            </a:r>
            <a:r>
              <a:rPr dirty="0" sz="3200" spc="175">
                <a:latin typeface="Trebuchet MS"/>
                <a:cs typeface="Trebuchet MS"/>
              </a:rPr>
              <a:t>o</a:t>
            </a:r>
            <a:r>
              <a:rPr dirty="0" sz="3200" spc="240">
                <a:latin typeface="Trebuchet MS"/>
                <a:cs typeface="Trebuchet MS"/>
              </a:rPr>
              <a:t>m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-100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70">
                <a:latin typeface="Trebuchet MS"/>
                <a:cs typeface="Trebuchet MS"/>
              </a:rPr>
              <a:t>t</a:t>
            </a:r>
            <a:r>
              <a:rPr dirty="0" sz="3200" spc="229">
                <a:latin typeface="Trebuchet MS"/>
                <a:cs typeface="Trebuchet MS"/>
              </a:rPr>
              <a:t>o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85">
                <a:latin typeface="Trebuchet MS"/>
                <a:cs typeface="Trebuchet MS"/>
              </a:rPr>
              <a:t>f</a:t>
            </a:r>
            <a:r>
              <a:rPr dirty="0" sz="3200" spc="-215">
                <a:latin typeface="Trebuchet MS"/>
                <a:cs typeface="Trebuchet MS"/>
              </a:rPr>
              <a:t>i</a:t>
            </a:r>
            <a:r>
              <a:rPr dirty="0" sz="3200" spc="145">
                <a:latin typeface="Trebuchet MS"/>
                <a:cs typeface="Trebuchet MS"/>
              </a:rPr>
              <a:t>n</a:t>
            </a:r>
            <a:r>
              <a:rPr dirty="0" sz="3200" spc="180">
                <a:latin typeface="Trebuchet MS"/>
                <a:cs typeface="Trebuchet MS"/>
              </a:rPr>
              <a:t>d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114">
                <a:latin typeface="Trebuchet MS"/>
                <a:cs typeface="Trebuchet MS"/>
              </a:rPr>
              <a:t>d</a:t>
            </a:r>
            <a:r>
              <a:rPr dirty="0" sz="3200" spc="-215">
                <a:latin typeface="Trebuchet MS"/>
                <a:cs typeface="Trebuchet MS"/>
              </a:rPr>
              <a:t>i</a:t>
            </a:r>
            <a:r>
              <a:rPr dirty="0" sz="3200" spc="-85">
                <a:latin typeface="Trebuchet MS"/>
                <a:cs typeface="Trebuchet MS"/>
              </a:rPr>
              <a:t>ff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-250">
                <a:latin typeface="Trebuchet MS"/>
                <a:cs typeface="Trebuchet MS"/>
              </a:rPr>
              <a:t>r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145">
                <a:latin typeface="Trebuchet MS"/>
                <a:cs typeface="Trebuchet MS"/>
              </a:rPr>
              <a:t>n</a:t>
            </a:r>
            <a:r>
              <a:rPr dirty="0" sz="3200" spc="-245">
                <a:latin typeface="Trebuchet MS"/>
                <a:cs typeface="Trebuchet MS"/>
              </a:rPr>
              <a:t>t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15">
                <a:latin typeface="Trebuchet MS"/>
                <a:cs typeface="Trebuchet MS"/>
              </a:rPr>
              <a:t>p</a:t>
            </a:r>
            <a:r>
              <a:rPr dirty="0" sz="3200" spc="-250">
                <a:latin typeface="Trebuchet MS"/>
                <a:cs typeface="Trebuchet MS"/>
              </a:rPr>
              <a:t>r</a:t>
            </a:r>
            <a:r>
              <a:rPr dirty="0" sz="3200" spc="275">
                <a:latin typeface="Trebuchet MS"/>
                <a:cs typeface="Trebuchet MS"/>
              </a:rPr>
              <a:t>o</a:t>
            </a:r>
            <a:r>
              <a:rPr dirty="0" sz="3200" spc="114">
                <a:latin typeface="Trebuchet MS"/>
                <a:cs typeface="Trebuchet MS"/>
              </a:rPr>
              <a:t>d</a:t>
            </a:r>
            <a:r>
              <a:rPr dirty="0" sz="3200" spc="45">
                <a:latin typeface="Trebuchet MS"/>
                <a:cs typeface="Trebuchet MS"/>
              </a:rPr>
              <a:t>u</a:t>
            </a:r>
            <a:r>
              <a:rPr dirty="0" sz="3200" spc="210">
                <a:latin typeface="Trebuchet MS"/>
                <a:cs typeface="Trebuchet MS"/>
              </a:rPr>
              <a:t>c</a:t>
            </a:r>
            <a:r>
              <a:rPr dirty="0" sz="3200" spc="-270">
                <a:latin typeface="Trebuchet MS"/>
                <a:cs typeface="Trebuchet MS"/>
              </a:rPr>
              <a:t>t</a:t>
            </a:r>
            <a:r>
              <a:rPr dirty="0" sz="3200" spc="290">
                <a:latin typeface="Trebuchet MS"/>
                <a:cs typeface="Trebuchet MS"/>
              </a:rPr>
              <a:t>s  </a:t>
            </a:r>
            <a:r>
              <a:rPr dirty="0" sz="3200" spc="105">
                <a:latin typeface="Trebuchet MS"/>
                <a:cs typeface="Trebuchet MS"/>
              </a:rPr>
              <a:t>according</a:t>
            </a:r>
            <a:r>
              <a:rPr dirty="0" sz="3200" spc="-13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category,</a:t>
            </a:r>
            <a:r>
              <a:rPr dirty="0" sz="3200" spc="-90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price,</a:t>
            </a:r>
            <a:r>
              <a:rPr dirty="0" sz="3200" spc="-190">
                <a:latin typeface="Trebuchet MS"/>
                <a:cs typeface="Trebuchet MS"/>
              </a:rPr>
              <a:t> </a:t>
            </a:r>
            <a:r>
              <a:rPr dirty="0" sz="3200" spc="180">
                <a:latin typeface="Trebuchet MS"/>
                <a:cs typeface="Trebuchet MS"/>
              </a:rPr>
              <a:t>and</a:t>
            </a:r>
            <a:r>
              <a:rPr dirty="0" sz="3200" spc="-125">
                <a:latin typeface="Trebuchet MS"/>
                <a:cs typeface="Trebuchet MS"/>
              </a:rPr>
              <a:t> </a:t>
            </a:r>
            <a:r>
              <a:rPr dirty="0" sz="3200" spc="75">
                <a:latin typeface="Trebuchet MS"/>
                <a:cs typeface="Trebuchet MS"/>
              </a:rPr>
              <a:t>subcategory.</a:t>
            </a:r>
            <a:endParaRPr sz="3200">
              <a:latin typeface="Trebuchet MS"/>
              <a:cs typeface="Trebuchet MS"/>
            </a:endParaRPr>
          </a:p>
          <a:p>
            <a:pPr indent="-419100" marL="431800" marR="13335">
              <a:lnSpc>
                <a:spcPts val="3800"/>
              </a:lnSpc>
              <a:buSzPct val="59375"/>
              <a:buFont typeface="Lucida Sans Unicode"/>
              <a:buChar char="▪"/>
              <a:tabLst>
                <a:tab algn="l" pos="431165"/>
                <a:tab algn="l" pos="431800"/>
                <a:tab algn="l" pos="901065"/>
                <a:tab algn="l" pos="1447165"/>
                <a:tab algn="l" pos="3428365"/>
                <a:tab algn="l" pos="4584065"/>
                <a:tab algn="l" pos="5079365"/>
                <a:tab algn="l" pos="6108065"/>
                <a:tab algn="l" pos="7073265"/>
                <a:tab algn="l" pos="8051165"/>
                <a:tab algn="l" pos="9003665"/>
                <a:tab algn="l" pos="10121265"/>
                <a:tab algn="l" pos="10768965"/>
              </a:tabLst>
            </a:pPr>
            <a:r>
              <a:rPr dirty="0" sz="3200" spc="-95">
                <a:latin typeface="Trebuchet MS"/>
                <a:cs typeface="Trebuchet MS"/>
              </a:rPr>
              <a:t>I</a:t>
            </a:r>
            <a:r>
              <a:rPr dirty="0" sz="3200" spc="-245">
                <a:latin typeface="Trebuchet MS"/>
                <a:cs typeface="Trebuchet MS"/>
              </a:rPr>
              <a:t>t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15">
                <a:latin typeface="Trebuchet MS"/>
                <a:cs typeface="Trebuchet MS"/>
              </a:rPr>
              <a:t>i</a:t>
            </a:r>
            <a:r>
              <a:rPr dirty="0" sz="3200" spc="350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114">
                <a:latin typeface="Trebuchet MS"/>
                <a:cs typeface="Trebuchet MS"/>
              </a:rPr>
              <a:t>d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300">
                <a:latin typeface="Trebuchet MS"/>
                <a:cs typeface="Trebuchet MS"/>
              </a:rPr>
              <a:t>s</a:t>
            </a:r>
            <a:r>
              <a:rPr dirty="0" sz="3200" spc="-215">
                <a:latin typeface="Trebuchet MS"/>
                <a:cs typeface="Trebuchet MS"/>
              </a:rPr>
              <a:t>i</a:t>
            </a:r>
            <a:r>
              <a:rPr dirty="0" sz="3200" spc="290">
                <a:latin typeface="Trebuchet MS"/>
                <a:cs typeface="Trebuchet MS"/>
              </a:rPr>
              <a:t>g</a:t>
            </a:r>
            <a:r>
              <a:rPr dirty="0" sz="3200" spc="145">
                <a:latin typeface="Trebuchet MS"/>
                <a:cs typeface="Trebuchet MS"/>
              </a:rPr>
              <a:t>n</a:t>
            </a:r>
            <a:r>
              <a:rPr dirty="0" sz="3200" spc="50">
                <a:latin typeface="Trebuchet MS"/>
                <a:cs typeface="Trebuchet MS"/>
              </a:rPr>
              <a:t>e</a:t>
            </a:r>
            <a:r>
              <a:rPr dirty="0" sz="3200" spc="180">
                <a:latin typeface="Trebuchet MS"/>
                <a:cs typeface="Trebuchet MS"/>
              </a:rPr>
              <a:t>d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300">
                <a:latin typeface="Trebuchet MS"/>
                <a:cs typeface="Trebuchet MS"/>
              </a:rPr>
              <a:t>s</a:t>
            </a:r>
            <a:r>
              <a:rPr dirty="0" sz="3200" spc="145">
                <a:latin typeface="Trebuchet MS"/>
                <a:cs typeface="Trebuchet MS"/>
              </a:rPr>
              <a:t>u</a:t>
            </a:r>
            <a:r>
              <a:rPr dirty="0" sz="3200" spc="210">
                <a:latin typeface="Trebuchet MS"/>
                <a:cs typeface="Trebuchet MS"/>
              </a:rPr>
              <a:t>c</a:t>
            </a:r>
            <a:r>
              <a:rPr dirty="0" sz="3200" spc="140">
                <a:latin typeface="Trebuchet MS"/>
                <a:cs typeface="Trebuchet MS"/>
              </a:rPr>
              <a:t>h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190">
                <a:latin typeface="Trebuchet MS"/>
                <a:cs typeface="Trebuchet MS"/>
              </a:rPr>
              <a:t>a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15">
                <a:latin typeface="Trebuchet MS"/>
                <a:cs typeface="Trebuchet MS"/>
              </a:rPr>
              <a:t>w</a:t>
            </a:r>
            <a:r>
              <a:rPr dirty="0" sz="3200" spc="215">
                <a:latin typeface="Trebuchet MS"/>
                <a:cs typeface="Trebuchet MS"/>
              </a:rPr>
              <a:t>a</a:t>
            </a:r>
            <a:r>
              <a:rPr dirty="0" sz="3200" spc="125">
                <a:latin typeface="Trebuchet MS"/>
                <a:cs typeface="Trebuchet MS"/>
              </a:rPr>
              <a:t>y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70">
                <a:latin typeface="Trebuchet MS"/>
                <a:cs typeface="Trebuchet MS"/>
              </a:rPr>
              <a:t>t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215">
                <a:latin typeface="Trebuchet MS"/>
                <a:cs typeface="Trebuchet MS"/>
              </a:rPr>
              <a:t>a</a:t>
            </a:r>
            <a:r>
              <a:rPr dirty="0" sz="3200" spc="-245">
                <a:latin typeface="Trebuchet MS"/>
                <a:cs typeface="Trebuchet MS"/>
              </a:rPr>
              <a:t>t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75">
                <a:latin typeface="Trebuchet MS"/>
                <a:cs typeface="Trebuchet MS"/>
              </a:rPr>
              <a:t>o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140">
                <a:latin typeface="Trebuchet MS"/>
                <a:cs typeface="Trebuchet MS"/>
              </a:rPr>
              <a:t>e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10">
                <a:latin typeface="Trebuchet MS"/>
                <a:cs typeface="Trebuchet MS"/>
              </a:rPr>
              <a:t>c</a:t>
            </a:r>
            <a:r>
              <a:rPr dirty="0" sz="3200" spc="114">
                <a:latin typeface="Trebuchet MS"/>
                <a:cs typeface="Trebuchet MS"/>
              </a:rPr>
              <a:t>a</a:t>
            </a:r>
            <a:r>
              <a:rPr dirty="0" sz="3200" spc="14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30">
                <a:latin typeface="Trebuchet MS"/>
                <a:cs typeface="Trebuchet MS"/>
              </a:rPr>
              <a:t>v</a:t>
            </a:r>
            <a:r>
              <a:rPr dirty="0" sz="3200" spc="-215">
                <a:latin typeface="Trebuchet MS"/>
                <a:cs typeface="Trebuchet MS"/>
              </a:rPr>
              <a:t>i</a:t>
            </a:r>
            <a:r>
              <a:rPr dirty="0" sz="3200" spc="150">
                <a:latin typeface="Trebuchet MS"/>
                <a:cs typeface="Trebuchet MS"/>
              </a:rPr>
              <a:t>e</a:t>
            </a:r>
            <a:r>
              <a:rPr dirty="0" sz="3200" spc="254">
                <a:latin typeface="Trebuchet MS"/>
                <a:cs typeface="Trebuchet MS"/>
              </a:rPr>
              <a:t>w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114">
                <a:latin typeface="Trebuchet MS"/>
                <a:cs typeface="Trebuchet MS"/>
              </a:rPr>
              <a:t>a</a:t>
            </a:r>
            <a:r>
              <a:rPr dirty="0" sz="3200" spc="-245">
                <a:latin typeface="Trebuchet MS"/>
                <a:cs typeface="Trebuchet MS"/>
              </a:rPr>
              <a:t>l</a:t>
            </a:r>
            <a:r>
              <a:rPr dirty="0" sz="3200" spc="-240">
                <a:latin typeface="Trebuchet MS"/>
                <a:cs typeface="Trebuchet MS"/>
              </a:rPr>
              <a:t>l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70">
                <a:latin typeface="Trebuchet MS"/>
                <a:cs typeface="Trebuchet MS"/>
              </a:rPr>
              <a:t>t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100">
                <a:latin typeface="Trebuchet MS"/>
                <a:cs typeface="Trebuchet MS"/>
              </a:rPr>
              <a:t>e  </a:t>
            </a:r>
            <a:r>
              <a:rPr dirty="0" sz="3200" spc="100">
                <a:latin typeface="Trebuchet MS"/>
                <a:cs typeface="Trebuchet MS"/>
              </a:rPr>
              <a:t>updates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of</a:t>
            </a:r>
            <a:r>
              <a:rPr dirty="0" sz="3200" spc="-100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the</a:t>
            </a:r>
            <a:r>
              <a:rPr dirty="0" sz="3200" spc="-155">
                <a:latin typeface="Trebuchet MS"/>
                <a:cs typeface="Trebuchet MS"/>
              </a:rPr>
              <a:t> </a:t>
            </a:r>
            <a:r>
              <a:rPr dirty="0" sz="3200" spc="85">
                <a:latin typeface="Trebuchet MS"/>
                <a:cs typeface="Trebuchet MS"/>
              </a:rPr>
              <a:t>products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55">
                <a:latin typeface="Trebuchet MS"/>
                <a:cs typeface="Trebuchet MS"/>
              </a:rPr>
              <a:t>from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130">
                <a:latin typeface="Trebuchet MS"/>
                <a:cs typeface="Trebuchet MS"/>
              </a:rPr>
              <a:t>any</a:t>
            </a:r>
            <a:r>
              <a:rPr dirty="0" sz="3200" spc="-65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place</a:t>
            </a:r>
            <a:r>
              <a:rPr dirty="0" sz="3200" spc="-50">
                <a:latin typeface="Trebuchet MS"/>
                <a:cs typeface="Trebuchet MS"/>
              </a:rPr>
              <a:t> </a:t>
            </a:r>
            <a:r>
              <a:rPr dirty="0" sz="3200" spc="55">
                <a:latin typeface="Trebuchet MS"/>
                <a:cs typeface="Trebuchet MS"/>
              </a:rPr>
              <a:t>through</a:t>
            </a:r>
            <a:r>
              <a:rPr dirty="0" sz="3200" spc="-160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online.</a:t>
            </a:r>
            <a:endParaRPr sz="3200">
              <a:latin typeface="Trebuchet MS"/>
              <a:cs typeface="Trebuchet MS"/>
            </a:endParaRPr>
          </a:p>
          <a:p>
            <a:pPr indent="-419100" marL="431800" marR="5080">
              <a:lnSpc>
                <a:spcPts val="3800"/>
              </a:lnSpc>
              <a:buSzPct val="59375"/>
              <a:buFont typeface="Lucida Sans Unicode"/>
              <a:buChar char="▪"/>
              <a:tabLst>
                <a:tab algn="l" pos="431165"/>
                <a:tab algn="l" pos="431800"/>
              </a:tabLst>
            </a:pPr>
            <a:r>
              <a:rPr dirty="0" sz="3200" spc="125">
                <a:latin typeface="Trebuchet MS"/>
                <a:cs typeface="Trebuchet MS"/>
              </a:rPr>
              <a:t>Also</a:t>
            </a:r>
            <a:r>
              <a:rPr dirty="0" sz="3200" spc="180">
                <a:latin typeface="Trebuchet MS"/>
                <a:cs typeface="Trebuchet MS"/>
              </a:rPr>
              <a:t> </a:t>
            </a:r>
            <a:r>
              <a:rPr dirty="0" sz="3200" spc="55">
                <a:latin typeface="Trebuchet MS"/>
                <a:cs typeface="Trebuchet MS"/>
              </a:rPr>
              <a:t>quick</a:t>
            </a:r>
            <a:r>
              <a:rPr dirty="0" sz="3200" spc="200">
                <a:latin typeface="Trebuchet MS"/>
                <a:cs typeface="Trebuchet MS"/>
              </a:rPr>
              <a:t> </a:t>
            </a:r>
            <a:r>
              <a:rPr dirty="0" sz="3200" spc="145">
                <a:latin typeface="Trebuchet MS"/>
                <a:cs typeface="Trebuchet MS"/>
              </a:rPr>
              <a:t>and</a:t>
            </a:r>
            <a:r>
              <a:rPr dirty="0" sz="3200" spc="75">
                <a:latin typeface="Trebuchet MS"/>
                <a:cs typeface="Trebuchet MS"/>
              </a:rPr>
              <a:t> </a:t>
            </a:r>
            <a:r>
              <a:rPr dirty="0" sz="3200" spc="170">
                <a:latin typeface="Trebuchet MS"/>
                <a:cs typeface="Trebuchet MS"/>
              </a:rPr>
              <a:t>easy</a:t>
            </a:r>
            <a:r>
              <a:rPr dirty="0" sz="3200" spc="130">
                <a:latin typeface="Trebuchet MS"/>
                <a:cs typeface="Trebuchet MS"/>
              </a:rPr>
              <a:t> comparison</a:t>
            </a:r>
            <a:r>
              <a:rPr dirty="0" sz="3200" spc="145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of</a:t>
            </a:r>
            <a:r>
              <a:rPr dirty="0" sz="3200" spc="95">
                <a:latin typeface="Trebuchet MS"/>
                <a:cs typeface="Trebuchet MS"/>
              </a:rPr>
              <a:t> </a:t>
            </a:r>
            <a:r>
              <a:rPr dirty="0" sz="3200" spc="-45">
                <a:latin typeface="Trebuchet MS"/>
                <a:cs typeface="Trebuchet MS"/>
              </a:rPr>
              <a:t>different</a:t>
            </a:r>
            <a:r>
              <a:rPr dirty="0" sz="3200" spc="114">
                <a:latin typeface="Trebuchet MS"/>
                <a:cs typeface="Trebuchet MS"/>
              </a:rPr>
              <a:t> </a:t>
            </a:r>
            <a:r>
              <a:rPr dirty="0" sz="3200" spc="85">
                <a:latin typeface="Trebuchet MS"/>
                <a:cs typeface="Trebuchet MS"/>
              </a:rPr>
              <a:t>products </a:t>
            </a:r>
            <a:r>
              <a:rPr dirty="0" sz="3200" spc="-5">
                <a:latin typeface="Trebuchet MS"/>
                <a:cs typeface="Trebuchet MS"/>
              </a:rPr>
              <a:t>for </a:t>
            </a:r>
            <a:r>
              <a:rPr dirty="0" sz="3200" spc="-950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the</a:t>
            </a:r>
            <a:r>
              <a:rPr dirty="0" sz="3200" spc="-60">
                <a:latin typeface="Trebuchet MS"/>
                <a:cs typeface="Trebuchet MS"/>
              </a:rPr>
              <a:t> </a:t>
            </a:r>
            <a:r>
              <a:rPr dirty="0" sz="3200" spc="80">
                <a:latin typeface="Trebuchet MS"/>
                <a:cs typeface="Trebuchet MS"/>
              </a:rPr>
              <a:t>customers.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587" name="object 3"/>
          <p:cNvSpPr txBox="1">
            <a:spLocks noGrp="1"/>
          </p:cNvSpPr>
          <p:nvPr>
            <p:ph type="title"/>
          </p:nvPr>
        </p:nvSpPr>
        <p:spPr>
          <a:xfrm>
            <a:off x="279400" y="0"/>
            <a:ext cx="3355975" cy="1665681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 marR="5080">
              <a:lnSpc>
                <a:spcPct val="101400"/>
              </a:lnSpc>
              <a:spcBef>
                <a:spcPts val="35"/>
              </a:spcBef>
            </a:pPr>
            <a:r>
              <a:rPr dirty="0" spc="295"/>
              <a:t>Money</a:t>
            </a:r>
            <a:r>
              <a:rPr dirty="0" spc="-245"/>
              <a:t> </a:t>
            </a:r>
            <a:r>
              <a:rPr dirty="0" spc="10"/>
              <a:t>transfer </a:t>
            </a:r>
            <a:r>
              <a:rPr dirty="0" spc="-1095"/>
              <a:t> </a:t>
            </a:r>
            <a:r>
              <a:rPr dirty="0" spc="125"/>
              <a:t>Website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/>
          </p:spPr>
        </p:pic>
        <p:sp>
          <p:nvSpPr>
            <p:cNvPr id="1048588" name="object 4"/>
            <p:cNvSpPr/>
            <p:nvPr/>
          </p:nvSpPr>
          <p:spPr>
            <a:xfrm>
              <a:off x="2987372" y="1877207"/>
              <a:ext cx="6416040" cy="102235"/>
            </a:xfrm>
            <a:custGeom>
              <a:avLst/>
              <a:ahLst/>
              <a:rect l="l" t="t" r="r" b="b"/>
              <a:pathLst>
                <a:path w="6416040" h="102235">
                  <a:moveTo>
                    <a:pt x="6415524" y="102228"/>
                  </a:moveTo>
                  <a:lnTo>
                    <a:pt x="0" y="102228"/>
                  </a:lnTo>
                  <a:lnTo>
                    <a:pt x="0" y="0"/>
                  </a:lnTo>
                  <a:lnTo>
                    <a:pt x="6415524" y="0"/>
                  </a:lnTo>
                  <a:lnTo>
                    <a:pt x="6415524" y="102228"/>
                  </a:lnTo>
                  <a:close/>
                </a:path>
              </a:pathLst>
            </a:custGeom>
            <a:solidFill>
              <a:srgbClr val="F0C7CD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594100" y="2374900"/>
              <a:ext cx="1574800" cy="1574800"/>
            </a:xfrm>
            <a:prstGeom prst="rect"/>
          </p:spPr>
        </p:pic>
        <p:sp>
          <p:nvSpPr>
            <p:cNvPr id="1048589" name="object 6"/>
            <p:cNvSpPr/>
            <p:nvPr/>
          </p:nvSpPr>
          <p:spPr>
            <a:xfrm>
              <a:off x="2977807" y="817956"/>
              <a:ext cx="6425565" cy="1059815"/>
            </a:xfrm>
            <a:custGeom>
              <a:avLst/>
              <a:ahLst/>
              <a:rect l="l" t="t" r="r" b="b"/>
              <a:pathLst>
                <a:path w="6425565" h="1059814">
                  <a:moveTo>
                    <a:pt x="6425086" y="1059252"/>
                  </a:moveTo>
                  <a:lnTo>
                    <a:pt x="0" y="1059252"/>
                  </a:lnTo>
                  <a:lnTo>
                    <a:pt x="0" y="0"/>
                  </a:lnTo>
                  <a:lnTo>
                    <a:pt x="6425086" y="0"/>
                  </a:lnTo>
                  <a:lnTo>
                    <a:pt x="6425086" y="1059252"/>
                  </a:lnTo>
                  <a:close/>
                </a:path>
              </a:pathLst>
            </a:custGeom>
            <a:solidFill>
              <a:srgbClr val="2136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0" name="object 7"/>
            <p:cNvSpPr/>
            <p:nvPr/>
          </p:nvSpPr>
          <p:spPr>
            <a:xfrm>
              <a:off x="6657264" y="2999574"/>
              <a:ext cx="516255" cy="189230"/>
            </a:xfrm>
            <a:custGeom>
              <a:avLst/>
              <a:ahLst/>
              <a:rect l="l" t="t" r="r" b="b"/>
              <a:pathLst>
                <a:path w="516254" h="189230">
                  <a:moveTo>
                    <a:pt x="209308" y="4356"/>
                  </a:moveTo>
                  <a:lnTo>
                    <a:pt x="182968" y="4356"/>
                  </a:lnTo>
                  <a:lnTo>
                    <a:pt x="150380" y="134670"/>
                  </a:lnTo>
                  <a:lnTo>
                    <a:pt x="122770" y="134670"/>
                  </a:lnTo>
                  <a:lnTo>
                    <a:pt x="92151" y="161188"/>
                  </a:lnTo>
                  <a:lnTo>
                    <a:pt x="68211" y="165531"/>
                  </a:lnTo>
                  <a:lnTo>
                    <a:pt x="60007" y="165531"/>
                  </a:lnTo>
                  <a:lnTo>
                    <a:pt x="29895" y="140373"/>
                  </a:lnTo>
                  <a:lnTo>
                    <a:pt x="27508" y="117386"/>
                  </a:lnTo>
                  <a:lnTo>
                    <a:pt x="28054" y="110185"/>
                  </a:lnTo>
                  <a:lnTo>
                    <a:pt x="42202" y="64363"/>
                  </a:lnTo>
                  <a:lnTo>
                    <a:pt x="68910" y="34315"/>
                  </a:lnTo>
                  <a:lnTo>
                    <a:pt x="103555" y="24142"/>
                  </a:lnTo>
                  <a:lnTo>
                    <a:pt x="111150" y="24663"/>
                  </a:lnTo>
                  <a:lnTo>
                    <a:pt x="141439" y="54076"/>
                  </a:lnTo>
                  <a:lnTo>
                    <a:pt x="170421" y="54076"/>
                  </a:lnTo>
                  <a:lnTo>
                    <a:pt x="150533" y="11950"/>
                  </a:lnTo>
                  <a:lnTo>
                    <a:pt x="109626" y="0"/>
                  </a:lnTo>
                  <a:lnTo>
                    <a:pt x="99148" y="482"/>
                  </a:lnTo>
                  <a:lnTo>
                    <a:pt x="62153" y="11899"/>
                  </a:lnTo>
                  <a:lnTo>
                    <a:pt x="27851" y="42557"/>
                  </a:lnTo>
                  <a:lnTo>
                    <a:pt x="9956" y="76200"/>
                  </a:lnTo>
                  <a:lnTo>
                    <a:pt x="711" y="113385"/>
                  </a:lnTo>
                  <a:lnTo>
                    <a:pt x="0" y="131076"/>
                  </a:lnTo>
                  <a:lnTo>
                    <a:pt x="736" y="139357"/>
                  </a:lnTo>
                  <a:lnTo>
                    <a:pt x="21615" y="177431"/>
                  </a:lnTo>
                  <a:lnTo>
                    <a:pt x="62318" y="189153"/>
                  </a:lnTo>
                  <a:lnTo>
                    <a:pt x="70573" y="188887"/>
                  </a:lnTo>
                  <a:lnTo>
                    <a:pt x="111950" y="176618"/>
                  </a:lnTo>
                  <a:lnTo>
                    <a:pt x="140728" y="150837"/>
                  </a:lnTo>
                  <a:lnTo>
                    <a:pt x="149898" y="136613"/>
                  </a:lnTo>
                  <a:lnTo>
                    <a:pt x="137782" y="185089"/>
                  </a:lnTo>
                  <a:lnTo>
                    <a:pt x="164122" y="185089"/>
                  </a:lnTo>
                  <a:lnTo>
                    <a:pt x="209308" y="4356"/>
                  </a:lnTo>
                  <a:close/>
                </a:path>
                <a:path w="516254" h="189230">
                  <a:moveTo>
                    <a:pt x="248259" y="52603"/>
                  </a:moveTo>
                  <a:lnTo>
                    <a:pt x="221932" y="52603"/>
                  </a:lnTo>
                  <a:lnTo>
                    <a:pt x="188823" y="185089"/>
                  </a:lnTo>
                  <a:lnTo>
                    <a:pt x="215150" y="185089"/>
                  </a:lnTo>
                  <a:lnTo>
                    <a:pt x="248259" y="52603"/>
                  </a:lnTo>
                  <a:close/>
                </a:path>
                <a:path w="516254" h="189230">
                  <a:moveTo>
                    <a:pt x="262026" y="13017"/>
                  </a:moveTo>
                  <a:lnTo>
                    <a:pt x="261378" y="8966"/>
                  </a:lnTo>
                  <a:lnTo>
                    <a:pt x="258864" y="5702"/>
                  </a:lnTo>
                  <a:lnTo>
                    <a:pt x="256387" y="2413"/>
                  </a:lnTo>
                  <a:lnTo>
                    <a:pt x="252831" y="762"/>
                  </a:lnTo>
                  <a:lnTo>
                    <a:pt x="243370" y="762"/>
                  </a:lnTo>
                  <a:lnTo>
                    <a:pt x="238899" y="2413"/>
                  </a:lnTo>
                  <a:lnTo>
                    <a:pt x="230682" y="8966"/>
                  </a:lnTo>
                  <a:lnTo>
                    <a:pt x="228041" y="13017"/>
                  </a:lnTo>
                  <a:lnTo>
                    <a:pt x="225602" y="22669"/>
                  </a:lnTo>
                  <a:lnTo>
                    <a:pt x="226225" y="26733"/>
                  </a:lnTo>
                  <a:lnTo>
                    <a:pt x="231178" y="33337"/>
                  </a:lnTo>
                  <a:lnTo>
                    <a:pt x="234835" y="34988"/>
                  </a:lnTo>
                  <a:lnTo>
                    <a:pt x="244297" y="34988"/>
                  </a:lnTo>
                  <a:lnTo>
                    <a:pt x="248678" y="33337"/>
                  </a:lnTo>
                  <a:lnTo>
                    <a:pt x="256921" y="26733"/>
                  </a:lnTo>
                  <a:lnTo>
                    <a:pt x="259588" y="22669"/>
                  </a:lnTo>
                  <a:lnTo>
                    <a:pt x="262026" y="13017"/>
                  </a:lnTo>
                  <a:close/>
                </a:path>
                <a:path w="516254" h="189230">
                  <a:moveTo>
                    <a:pt x="380530" y="89776"/>
                  </a:moveTo>
                  <a:lnTo>
                    <a:pt x="362000" y="55016"/>
                  </a:lnTo>
                  <a:lnTo>
                    <a:pt x="342455" y="48768"/>
                  </a:lnTo>
                  <a:lnTo>
                    <a:pt x="333108" y="48768"/>
                  </a:lnTo>
                  <a:lnTo>
                    <a:pt x="291490" y="60642"/>
                  </a:lnTo>
                  <a:lnTo>
                    <a:pt x="262178" y="91478"/>
                  </a:lnTo>
                  <a:lnTo>
                    <a:pt x="248666" y="133019"/>
                  </a:lnTo>
                  <a:lnTo>
                    <a:pt x="248348" y="139712"/>
                  </a:lnTo>
                  <a:lnTo>
                    <a:pt x="248627" y="146215"/>
                  </a:lnTo>
                  <a:lnTo>
                    <a:pt x="271729" y="183616"/>
                  </a:lnTo>
                  <a:lnTo>
                    <a:pt x="297535" y="189153"/>
                  </a:lnTo>
                  <a:lnTo>
                    <a:pt x="306679" y="189153"/>
                  </a:lnTo>
                  <a:lnTo>
                    <a:pt x="346824" y="172961"/>
                  </a:lnTo>
                  <a:lnTo>
                    <a:pt x="331914" y="156540"/>
                  </a:lnTo>
                  <a:lnTo>
                    <a:pt x="323519" y="162356"/>
                  </a:lnTo>
                  <a:lnTo>
                    <a:pt x="313905" y="165849"/>
                  </a:lnTo>
                  <a:lnTo>
                    <a:pt x="303072" y="167005"/>
                  </a:lnTo>
                  <a:lnTo>
                    <a:pt x="297103" y="167005"/>
                  </a:lnTo>
                  <a:lnTo>
                    <a:pt x="274891" y="132588"/>
                  </a:lnTo>
                  <a:lnTo>
                    <a:pt x="275678" y="126060"/>
                  </a:lnTo>
                  <a:lnTo>
                    <a:pt x="291973" y="88633"/>
                  </a:lnTo>
                  <a:lnTo>
                    <a:pt x="321589" y="71450"/>
                  </a:lnTo>
                  <a:lnTo>
                    <a:pt x="334937" y="71450"/>
                  </a:lnTo>
                  <a:lnTo>
                    <a:pt x="340753" y="72986"/>
                  </a:lnTo>
                  <a:lnTo>
                    <a:pt x="348919" y="79070"/>
                  </a:lnTo>
                  <a:lnTo>
                    <a:pt x="351802" y="83642"/>
                  </a:lnTo>
                  <a:lnTo>
                    <a:pt x="353491" y="89776"/>
                  </a:lnTo>
                  <a:lnTo>
                    <a:pt x="380530" y="89776"/>
                  </a:lnTo>
                  <a:close/>
                </a:path>
                <a:path w="516254" h="189230">
                  <a:moveTo>
                    <a:pt x="516077" y="52603"/>
                  </a:moveTo>
                  <a:lnTo>
                    <a:pt x="483971" y="52603"/>
                  </a:lnTo>
                  <a:lnTo>
                    <a:pt x="411632" y="109562"/>
                  </a:lnTo>
                  <a:lnTo>
                    <a:pt x="437908" y="4356"/>
                  </a:lnTo>
                  <a:lnTo>
                    <a:pt x="411568" y="4356"/>
                  </a:lnTo>
                  <a:lnTo>
                    <a:pt x="366382" y="185089"/>
                  </a:lnTo>
                  <a:lnTo>
                    <a:pt x="392722" y="185089"/>
                  </a:lnTo>
                  <a:lnTo>
                    <a:pt x="403555" y="141681"/>
                  </a:lnTo>
                  <a:lnTo>
                    <a:pt x="424294" y="125234"/>
                  </a:lnTo>
                  <a:lnTo>
                    <a:pt x="456399" y="185089"/>
                  </a:lnTo>
                  <a:lnTo>
                    <a:pt x="487273" y="185089"/>
                  </a:lnTo>
                  <a:lnTo>
                    <a:pt x="446265" y="107861"/>
                  </a:lnTo>
                  <a:lnTo>
                    <a:pt x="516077" y="52603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1" name="object 8"/>
            <p:cNvSpPr/>
            <p:nvPr/>
          </p:nvSpPr>
          <p:spPr>
            <a:xfrm>
              <a:off x="6642100" y="3200400"/>
              <a:ext cx="571500" cy="0"/>
            </a:xfrm>
            <a:custGeom>
              <a:avLst/>
              <a:ahLst/>
              <a:rect l="l" t="t" r="r" b="b"/>
              <a:pathLst>
                <a:path w="571500" h="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3175">
              <a:solidFill>
                <a:srgbClr val="C78B31"/>
              </a:solidFill>
            </a:ln>
          </p:spPr>
          <p:txBody>
            <a:bodyPr bIns="0" lIns="0" rIns="0" rtlCol="0" tIns="0" wrap="square"/>
            <a:p/>
          </p:txBody>
        </p:sp>
        <p:pic>
          <p:nvPicPr>
            <p:cNvPr id="2097154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7205578" y="3003922"/>
              <a:ext cx="505366" cy="184804"/>
            </a:xfrm>
            <a:prstGeom prst="rect"/>
          </p:spPr>
        </p:pic>
        <p:sp>
          <p:nvSpPr>
            <p:cNvPr id="1048592" name="object 10"/>
            <p:cNvSpPr/>
            <p:nvPr/>
          </p:nvSpPr>
          <p:spPr>
            <a:xfrm>
              <a:off x="7200900" y="3200400"/>
              <a:ext cx="469900" cy="0"/>
            </a:xfrm>
            <a:custGeom>
              <a:avLst/>
              <a:ahLst/>
              <a:rect l="l" t="t" r="r" b="b"/>
              <a:pathLst>
                <a:path w="469900" h="0">
                  <a:moveTo>
                    <a:pt x="0" y="0"/>
                  </a:moveTo>
                  <a:lnTo>
                    <a:pt x="469900" y="0"/>
                  </a:lnTo>
                </a:path>
              </a:pathLst>
            </a:custGeom>
            <a:ln w="3175">
              <a:solidFill>
                <a:srgbClr val="C78B31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593" name="object 11"/>
          <p:cNvSpPr txBox="1">
            <a:spLocks noGrp="1"/>
          </p:cNvSpPr>
          <p:nvPr>
            <p:ph type="title"/>
          </p:nvPr>
        </p:nvSpPr>
        <p:spPr>
          <a:xfrm>
            <a:off x="2987372" y="817956"/>
            <a:ext cx="6416040" cy="727075"/>
          </a:xfrm>
          <a:prstGeom prst="rect"/>
          <a:solidFill>
            <a:srgbClr val="213667"/>
          </a:solidFill>
        </p:spPr>
        <p:txBody>
          <a:bodyPr bIns="0" lIns="0" rIns="0" rtlCol="0" tIns="2540" vert="horz" wrap="square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900" spc="80">
                <a:solidFill>
                  <a:srgbClr val="FFFFFF"/>
                </a:solidFill>
              </a:rPr>
              <a:t>E</a:t>
            </a:r>
            <a:r>
              <a:rPr dirty="0" sz="1900" spc="300">
                <a:solidFill>
                  <a:srgbClr val="FFFFFF"/>
                </a:solidFill>
              </a:rPr>
              <a:t>-</a:t>
            </a:r>
            <a:r>
              <a:rPr dirty="0" sz="1900" spc="160">
                <a:solidFill>
                  <a:srgbClr val="FFFFFF"/>
                </a:solidFill>
              </a:rPr>
              <a:t>C</a:t>
            </a:r>
            <a:r>
              <a:rPr dirty="0" sz="1900" spc="75">
                <a:solidFill>
                  <a:srgbClr val="FFFFFF"/>
                </a:solidFill>
              </a:rPr>
              <a:t>o</a:t>
            </a:r>
            <a:r>
              <a:rPr dirty="0" sz="1900" spc="114">
                <a:solidFill>
                  <a:srgbClr val="FFFFFF"/>
                </a:solidFill>
              </a:rPr>
              <a:t>m</a:t>
            </a:r>
            <a:r>
              <a:rPr dirty="0" sz="1900" spc="15">
                <a:solidFill>
                  <a:srgbClr val="FFFFFF"/>
                </a:solidFill>
              </a:rPr>
              <a:t>m</a:t>
            </a:r>
            <a:r>
              <a:rPr dirty="0" sz="1900" spc="55">
                <a:solidFill>
                  <a:srgbClr val="FFFFFF"/>
                </a:solidFill>
              </a:rPr>
              <a:t>e</a:t>
            </a:r>
            <a:r>
              <a:rPr dirty="0" sz="1900" spc="-45">
                <a:solidFill>
                  <a:srgbClr val="FFFFFF"/>
                </a:solidFill>
              </a:rPr>
              <a:t>r</a:t>
            </a:r>
            <a:r>
              <a:rPr dirty="0" sz="1900" spc="55">
                <a:solidFill>
                  <a:srgbClr val="FFFFFF"/>
                </a:solidFill>
              </a:rPr>
              <a:t>c</a:t>
            </a:r>
            <a:r>
              <a:rPr dirty="0" sz="1900" spc="120">
                <a:solidFill>
                  <a:srgbClr val="FFFFFF"/>
                </a:solidFill>
              </a:rPr>
              <a:t>e</a:t>
            </a:r>
            <a:r>
              <a:rPr dirty="0" sz="1900" spc="-135">
                <a:solidFill>
                  <a:srgbClr val="FFFFFF"/>
                </a:solidFill>
              </a:rPr>
              <a:t> </a:t>
            </a:r>
            <a:r>
              <a:rPr dirty="0" sz="1900" spc="175">
                <a:solidFill>
                  <a:srgbClr val="FFFFFF"/>
                </a:solidFill>
              </a:rPr>
              <a:t>W</a:t>
            </a:r>
            <a:r>
              <a:rPr dirty="0" sz="1900" spc="55">
                <a:solidFill>
                  <a:srgbClr val="FFFFFF"/>
                </a:solidFill>
              </a:rPr>
              <a:t>e</a:t>
            </a:r>
            <a:r>
              <a:rPr dirty="0" sz="1900" spc="-65">
                <a:solidFill>
                  <a:srgbClr val="FFFFFF"/>
                </a:solidFill>
              </a:rPr>
              <a:t>b</a:t>
            </a:r>
            <a:r>
              <a:rPr dirty="0" sz="1900" spc="130">
                <a:solidFill>
                  <a:srgbClr val="FFFFFF"/>
                </a:solidFill>
              </a:rPr>
              <a:t>s</a:t>
            </a:r>
            <a:r>
              <a:rPr dirty="0" sz="1900" spc="-145">
                <a:solidFill>
                  <a:srgbClr val="FFFFFF"/>
                </a:solidFill>
              </a:rPr>
              <a:t>i</a:t>
            </a:r>
            <a:r>
              <a:rPr dirty="0" sz="1900" spc="-160">
                <a:solidFill>
                  <a:srgbClr val="FFFFFF"/>
                </a:solidFill>
              </a:rPr>
              <a:t>t</a:t>
            </a:r>
            <a:r>
              <a:rPr dirty="0" sz="1900" spc="120">
                <a:solidFill>
                  <a:srgbClr val="FFFFFF"/>
                </a:solidFill>
              </a:rPr>
              <a:t>e</a:t>
            </a:r>
            <a:r>
              <a:rPr dirty="0" sz="1900" spc="-235">
                <a:solidFill>
                  <a:srgbClr val="FFFFFF"/>
                </a:solidFill>
              </a:rPr>
              <a:t> </a:t>
            </a:r>
            <a:r>
              <a:rPr dirty="0" sz="1900" spc="155">
                <a:solidFill>
                  <a:srgbClr val="FFFFFF"/>
                </a:solidFill>
              </a:rPr>
              <a:t>H</a:t>
            </a:r>
            <a:r>
              <a:rPr dirty="0" sz="1900" spc="195">
                <a:solidFill>
                  <a:srgbClr val="FFFFFF"/>
                </a:solidFill>
              </a:rPr>
              <a:t>a</a:t>
            </a:r>
            <a:r>
              <a:rPr dirty="0" sz="1900" spc="55">
                <a:solidFill>
                  <a:srgbClr val="FFFFFF"/>
                </a:solidFill>
              </a:rPr>
              <a:t>n</a:t>
            </a:r>
            <a:r>
              <a:rPr dirty="0" sz="1900" spc="35">
                <a:solidFill>
                  <a:srgbClr val="FFFFFF"/>
                </a:solidFill>
              </a:rPr>
              <a:t>d</a:t>
            </a:r>
            <a:r>
              <a:rPr dirty="0" sz="1900" spc="330">
                <a:solidFill>
                  <a:srgbClr val="FFFFFF"/>
                </a:solidFill>
              </a:rPr>
              <a:t>s</a:t>
            </a:r>
            <a:r>
              <a:rPr dirty="0" sz="1900" spc="300">
                <a:solidFill>
                  <a:srgbClr val="FFFFFF"/>
                </a:solidFill>
              </a:rPr>
              <a:t>-</a:t>
            </a:r>
            <a:r>
              <a:rPr dirty="0" sz="1900" spc="-25">
                <a:solidFill>
                  <a:srgbClr val="FFFFFF"/>
                </a:solidFill>
              </a:rPr>
              <a:t>o</a:t>
            </a:r>
            <a:r>
              <a:rPr dirty="0" sz="1900" spc="120">
                <a:solidFill>
                  <a:srgbClr val="FFFFFF"/>
                </a:solidFill>
              </a:rPr>
              <a:t>n</a:t>
            </a:r>
            <a:endParaRPr sz="1900"/>
          </a:p>
        </p:txBody>
      </p:sp>
      <p:sp>
        <p:nvSpPr>
          <p:cNvPr id="1048594" name="object 12"/>
          <p:cNvSpPr txBox="1"/>
          <p:nvPr/>
        </p:nvSpPr>
        <p:spPr>
          <a:xfrm>
            <a:off x="6350114" y="2394788"/>
            <a:ext cx="2531745" cy="15163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960"/>
              </a:lnSpc>
              <a:spcBef>
                <a:spcPts val="100"/>
              </a:spcBef>
            </a:pPr>
            <a:r>
              <a:rPr dirty="0" sz="2500" lang="en-US">
                <a:solidFill>
                  <a:srgbClr val="0177D4"/>
                </a:solidFill>
                <a:latin typeface="Arial MT"/>
                <a:cs typeface="Arial MT"/>
              </a:rPr>
              <a:t>https://github.com/2108a33304/group_13_A33.git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87500"/>
            <a:ext cx="12192000" cy="5270500"/>
          </a:xfrm>
          <a:prstGeom prst="rect"/>
        </p:spPr>
      </p:pic>
      <p:sp>
        <p:nvSpPr>
          <p:cNvPr id="1048600" name="object 3"/>
          <p:cNvSpPr/>
          <p:nvPr/>
        </p:nvSpPr>
        <p:spPr>
          <a:xfrm>
            <a:off x="16254" y="14218"/>
            <a:ext cx="10672445" cy="0"/>
          </a:xfrm>
          <a:custGeom>
            <a:avLst/>
            <a:ahLst/>
            <a:rect l="l" t="t" r="r" b="b"/>
            <a:pathLst>
              <a:path w="10672445" h="0">
                <a:moveTo>
                  <a:pt x="0" y="0"/>
                </a:moveTo>
                <a:lnTo>
                  <a:pt x="10672395" y="0"/>
                </a:lnTo>
              </a:path>
            </a:pathLst>
          </a:custGeom>
          <a:ln w="44690">
            <a:solidFill>
              <a:srgbClr val="0C447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1" name="object 4"/>
          <p:cNvSpPr txBox="1"/>
          <p:nvPr/>
        </p:nvSpPr>
        <p:spPr>
          <a:xfrm>
            <a:off x="10591800" y="0"/>
            <a:ext cx="1239520" cy="10528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dirty="0" sz="2300" spc="700">
                <a:solidFill>
                  <a:srgbClr val="0C4D8B"/>
                </a:solidFill>
                <a:latin typeface="Trebuchet MS"/>
                <a:cs typeface="Trebuchet MS"/>
              </a:rPr>
              <a:t>”W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730"/>
              </a:lnSpc>
            </a:pPr>
            <a:r>
              <a:rPr dirty="0" sz="2300" spc="30">
                <a:solidFill>
                  <a:srgbClr val="1A3661"/>
                </a:solidFill>
                <a:latin typeface="Trebuchet MS"/>
                <a:cs typeface="Trebuchet MS"/>
              </a:rPr>
              <a:t>sunmoNe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V2205</dc:creator>
  <dcterms:created xsi:type="dcterms:W3CDTF">2023-04-19T23:41:17Z</dcterms:created>
  <dcterms:modified xsi:type="dcterms:W3CDTF">2023-04-20T11:09:03Z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0ecb97eab7bb425183bde2cbe30e1ec2</vt:lpwstr>
  </property>
</Properties>
</file>