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24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3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67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D61-779E-4F1F-AC92-B6119D397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B6F3-7AFF-4BB9-ADFE-3E6C74D5D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Michael Buckner</a:t>
            </a:r>
          </a:p>
        </p:txBody>
      </p:sp>
    </p:spTree>
    <p:extLst>
      <p:ext uri="{BB962C8B-B14F-4D97-AF65-F5344CB8AC3E}">
        <p14:creationId xmlns:p14="http://schemas.microsoft.com/office/powerpoint/2010/main" val="42137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96C9-8A8C-4B43-AEBF-F37F5B3B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41E4-4FBA-4786-891B-B7B887EB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Banking application with three levels of users</a:t>
            </a:r>
          </a:p>
          <a:p>
            <a:pPr lvl="1"/>
            <a:r>
              <a:rPr lang="en-US" dirty="0"/>
              <a:t>Customers </a:t>
            </a:r>
          </a:p>
          <a:p>
            <a:pPr lvl="2"/>
            <a:r>
              <a:rPr lang="en-US" dirty="0"/>
              <a:t>Deposit, withdraw, transfer, request an account/joint account, possess multiple accounts</a:t>
            </a:r>
          </a:p>
          <a:p>
            <a:pPr lvl="1"/>
            <a:r>
              <a:rPr lang="en-US" dirty="0"/>
              <a:t>Teller</a:t>
            </a:r>
          </a:p>
          <a:p>
            <a:pPr lvl="2"/>
            <a:r>
              <a:rPr lang="en-US" dirty="0"/>
              <a:t>View all customer accounts, deposit, withdraw, transfer from any account</a:t>
            </a:r>
          </a:p>
          <a:p>
            <a:pPr lvl="1"/>
            <a:r>
              <a:rPr lang="en-US" dirty="0"/>
              <a:t>Manager</a:t>
            </a:r>
          </a:p>
          <a:p>
            <a:pPr lvl="2"/>
            <a:r>
              <a:rPr lang="en-US" dirty="0"/>
              <a:t>All teller privileges + accept/deny account requests, delete accounts </a:t>
            </a:r>
          </a:p>
        </p:txBody>
      </p:sp>
    </p:spTree>
    <p:extLst>
      <p:ext uri="{BB962C8B-B14F-4D97-AF65-F5344CB8AC3E}">
        <p14:creationId xmlns:p14="http://schemas.microsoft.com/office/powerpoint/2010/main" val="170296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02A5-776B-43C0-9669-D86224DC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0977-26D1-4489-BC26-DB25239B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pPr lvl="1"/>
            <a:r>
              <a:rPr lang="en-US" dirty="0"/>
              <a:t>Customers can register for login account</a:t>
            </a:r>
          </a:p>
          <a:p>
            <a:r>
              <a:rPr lang="en-US" dirty="0"/>
              <a:t>Input validation</a:t>
            </a:r>
          </a:p>
          <a:p>
            <a:pPr lvl="1"/>
            <a:r>
              <a:rPr lang="en-US" dirty="0"/>
              <a:t>Input validation for all fields, unit of currency is gold coins (integer)</a:t>
            </a:r>
          </a:p>
          <a:p>
            <a:r>
              <a:rPr lang="en-US" dirty="0"/>
              <a:t>Password encryption</a:t>
            </a:r>
          </a:p>
        </p:txBody>
      </p:sp>
    </p:spTree>
    <p:extLst>
      <p:ext uri="{BB962C8B-B14F-4D97-AF65-F5344CB8AC3E}">
        <p14:creationId xmlns:p14="http://schemas.microsoft.com/office/powerpoint/2010/main" val="159925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3242-2F17-4155-89C0-1E39F2D8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BB8A-CA5F-4C4F-A9BB-16E888D4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Project</a:t>
            </a:r>
          </a:p>
          <a:p>
            <a:pPr lvl="1"/>
            <a:r>
              <a:rPr lang="en-US" dirty="0"/>
              <a:t>Dependency manager</a:t>
            </a:r>
          </a:p>
          <a:p>
            <a:pPr lvl="2"/>
            <a:r>
              <a:rPr lang="en-US" dirty="0"/>
              <a:t>-Junit, </a:t>
            </a:r>
            <a:r>
              <a:rPr lang="en-US" dirty="0" err="1"/>
              <a:t>logback</a:t>
            </a:r>
            <a:r>
              <a:rPr lang="en-US" dirty="0"/>
              <a:t>,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3 Layer architecture organization</a:t>
            </a:r>
          </a:p>
          <a:p>
            <a:pPr lvl="1"/>
            <a:r>
              <a:rPr lang="en-US" dirty="0"/>
              <a:t>Controller</a:t>
            </a:r>
          </a:p>
          <a:p>
            <a:pPr lvl="2"/>
            <a:r>
              <a:rPr lang="en-US" dirty="0"/>
              <a:t>Contains menus to interface with user and allow input selection</a:t>
            </a:r>
          </a:p>
          <a:p>
            <a:pPr lvl="1"/>
            <a:r>
              <a:rPr lang="en-US" dirty="0"/>
              <a:t>Services</a:t>
            </a:r>
          </a:p>
          <a:p>
            <a:pPr lvl="2"/>
            <a:r>
              <a:rPr lang="en-US" dirty="0"/>
              <a:t>Contain business logic to manage transactions</a:t>
            </a:r>
          </a:p>
          <a:p>
            <a:pPr lvl="1"/>
            <a:r>
              <a:rPr lang="en-US" dirty="0"/>
              <a:t>DAO</a:t>
            </a:r>
          </a:p>
          <a:p>
            <a:pPr lvl="2"/>
            <a:r>
              <a:rPr lang="en-US" dirty="0"/>
              <a:t>Manages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312402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8D89-A202-4128-80FC-B5F33D3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CD6B-1001-49B6-B5E4-D096C80A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Junit testing for methods in service layer</a:t>
            </a:r>
          </a:p>
          <a:p>
            <a:pPr lvl="1"/>
            <a:r>
              <a:rPr lang="en-US" dirty="0"/>
              <a:t>~75% service layer testing coverage</a:t>
            </a:r>
          </a:p>
          <a:p>
            <a:pPr lvl="1"/>
            <a:endParaRPr lang="en-US" dirty="0"/>
          </a:p>
          <a:p>
            <a:r>
              <a:rPr lang="en-US" dirty="0" err="1"/>
              <a:t>Logback</a:t>
            </a:r>
            <a:r>
              <a:rPr lang="en-US" dirty="0"/>
              <a:t> to log user interactions with database</a:t>
            </a:r>
          </a:p>
          <a:p>
            <a:pPr lvl="1"/>
            <a:r>
              <a:rPr lang="en-US"/>
              <a:t>Logging </a:t>
            </a:r>
            <a:r>
              <a:rPr lang="en-US" dirty="0"/>
              <a:t>for invalid inputs, overdraw attempts, and exiting program</a:t>
            </a:r>
          </a:p>
        </p:txBody>
      </p:sp>
    </p:spTree>
    <p:extLst>
      <p:ext uri="{BB962C8B-B14F-4D97-AF65-F5344CB8AC3E}">
        <p14:creationId xmlns:p14="http://schemas.microsoft.com/office/powerpoint/2010/main" val="1778995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160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Project0 Presentation</vt:lpstr>
      <vt:lpstr>Functionalities</vt:lpstr>
      <vt:lpstr>Additional Functionalities</vt:lpstr>
      <vt:lpstr>Project Design</vt:lpstr>
      <vt:lpstr>Additional Design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Project0 Presentation</dc:title>
  <dc:creator>Michael Buckner</dc:creator>
  <cp:lastModifiedBy>Michael Buckner</cp:lastModifiedBy>
  <cp:revision>5</cp:revision>
  <dcterms:created xsi:type="dcterms:W3CDTF">2021-10-11T01:00:26Z</dcterms:created>
  <dcterms:modified xsi:type="dcterms:W3CDTF">2021-10-11T21:36:03Z</dcterms:modified>
</cp:coreProperties>
</file>