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AB21-E568-4788-B51A-26E0F3DDF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37FB6-4664-43C7-8AB3-54796F6A2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07E9-D558-493C-ACB6-FAC4D043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2FF14-4805-4DF3-87C4-E026B5C2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6FE11-C905-4C01-B8DF-25091553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9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E87A-7450-4690-936E-3D34C3CE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5F8D2-DCAB-4EB2-8EC1-D97DB20E0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4C22-8C29-4468-9151-49D6B7B6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D173F-3163-43F4-B550-9F2C0671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F773-10D7-4878-AC78-FCBBCA62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768D5-8812-472A-A894-5F814FB81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5C856-472C-4504-896E-0DDA9047C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D9860-52AC-4AF4-906B-20DCAC87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2012-3788-4E82-B996-1A21869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C704F-F746-45EB-8BBF-9148D33C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73E6-AA1F-45A8-9B15-661E8C9D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26861-020C-4A7A-A763-B157D038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3C82-1E94-4AA4-9D94-9837BB8F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F3B9-2795-4CA3-A672-AF0A781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1A4E-F468-4828-B4AD-6F732928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D9D8-95AC-4E02-9584-DBDDCE68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EB981-3548-4952-BFB4-0BB454B6C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E18C-04AF-418F-B76E-A17F3CC4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B4C5C-6A95-44A3-B4DE-CB339DB2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1AB5-B8E5-40DD-B5F9-619FB95F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3DE2-56A1-4BCA-B76D-A5522940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31EF-E8F0-43F9-A64B-D2D5A609E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D0058-C382-424E-825F-6F120A726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9142F-D306-41BE-B8BF-0E629AF6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FD1F6-D504-4986-81E9-1BA51DB8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31085-0655-49B2-93D5-BB7D3C3A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9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C740-6E60-44F3-97A9-FD156F9F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54487-44BA-4738-A943-5F9206540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01B2B-3003-4E7E-A4B6-4D6EA34F0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EA440-A120-4639-B252-526D98D56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53B0C-2F3A-4C27-89D0-6C63455E8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D32BD-BD40-4E9E-BF62-8A62C6D0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1FCE8-617F-4A6C-BC44-F760DFAF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04A16-AC70-4CF1-A582-4038A190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631E-7B83-46B0-A772-F5184E69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E3F3C-AC24-4121-AF20-B00D62DE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E1352-E190-43B6-8ACA-A546C7CB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A0CBE-3618-4CDF-9142-8E9D2241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F29D1-0C71-4900-8D8E-C74F3C6A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3251C-57FC-4451-AF75-9ED9EC9A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12B9-3C47-42AE-82FB-495B8631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3936-8E25-4DE0-A8BE-50B8A339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1510-CD7B-4A66-A833-B67465C6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B6A8B-916C-4D84-9433-76E5FEA3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1BCE-EC70-4462-9782-00732E30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9A1F3-2112-408D-A745-46B68B2C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5B45B-A7BD-4BFB-9087-8DF56058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EFA8-481B-4948-A190-3603EBD7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E28BE-62B2-4E5D-9B92-2D183268D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52CEE-003D-4A17-AF79-2258A2DE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32418-9BC7-4F17-ADFD-1B7DE7C5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5824B-B291-4153-9ABE-0AA5B678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7DE26-0917-4C00-8A9E-7504281C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5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5E653-7E28-4AF5-9BC2-7CBDA783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8B586-2338-4B48-AC45-833D35EA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63EA-3B2C-4D12-B663-3CB4D55A1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06FCF-0A71-4812-A63E-5364FB668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2363C-CCE3-4748-BB92-CE633C51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BD61-779E-4F1F-AC92-B6119D397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Project0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B6F3-7AFF-4BB9-ADFE-3E6C74D5D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Michael Buckner</a:t>
            </a:r>
          </a:p>
        </p:txBody>
      </p:sp>
    </p:spTree>
    <p:extLst>
      <p:ext uri="{BB962C8B-B14F-4D97-AF65-F5344CB8AC3E}">
        <p14:creationId xmlns:p14="http://schemas.microsoft.com/office/powerpoint/2010/main" val="42137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96C9-8A8C-4B43-AEBF-F37F5B3B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41E4-4FBA-4786-891B-B7B887EB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Banking application with three levels of users</a:t>
            </a:r>
          </a:p>
          <a:p>
            <a:pPr lvl="1"/>
            <a:r>
              <a:rPr lang="en-US" dirty="0"/>
              <a:t>Customers </a:t>
            </a:r>
          </a:p>
          <a:p>
            <a:pPr lvl="2"/>
            <a:r>
              <a:rPr lang="en-US" dirty="0"/>
              <a:t>Deposit, withdraw, transfer, request an account/joint account, possess multiple accounts</a:t>
            </a:r>
          </a:p>
          <a:p>
            <a:pPr lvl="1"/>
            <a:r>
              <a:rPr lang="en-US" dirty="0"/>
              <a:t>Teller</a:t>
            </a:r>
          </a:p>
          <a:p>
            <a:pPr lvl="2"/>
            <a:r>
              <a:rPr lang="en-US" dirty="0"/>
              <a:t>View all customer accounts, deposit, withdraw, transfer from any account</a:t>
            </a:r>
          </a:p>
          <a:p>
            <a:pPr lvl="1"/>
            <a:r>
              <a:rPr lang="en-US" dirty="0"/>
              <a:t>Manager</a:t>
            </a:r>
          </a:p>
          <a:p>
            <a:pPr lvl="2"/>
            <a:r>
              <a:rPr lang="en-US" dirty="0"/>
              <a:t>All teller privileges + accept/deny account requests, delete accounts </a:t>
            </a:r>
          </a:p>
        </p:txBody>
      </p:sp>
    </p:spTree>
    <p:extLst>
      <p:ext uri="{BB962C8B-B14F-4D97-AF65-F5344CB8AC3E}">
        <p14:creationId xmlns:p14="http://schemas.microsoft.com/office/powerpoint/2010/main" val="170296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02A5-776B-43C0-9669-D86224DC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0977-26D1-4489-BC26-DB25239B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pPr lvl="1"/>
            <a:r>
              <a:rPr lang="en-US" dirty="0"/>
              <a:t>Customers can register for login account</a:t>
            </a:r>
          </a:p>
          <a:p>
            <a:r>
              <a:rPr lang="en-US" dirty="0"/>
              <a:t>Input validation</a:t>
            </a:r>
          </a:p>
          <a:p>
            <a:pPr lvl="1"/>
            <a:r>
              <a:rPr lang="en-US" dirty="0"/>
              <a:t>Input validation for all fields, unit of currency is gold coins (integer)</a:t>
            </a:r>
          </a:p>
          <a:p>
            <a:r>
              <a:rPr lang="en-US" dirty="0"/>
              <a:t>Password encryption</a:t>
            </a:r>
          </a:p>
        </p:txBody>
      </p:sp>
    </p:spTree>
    <p:extLst>
      <p:ext uri="{BB962C8B-B14F-4D97-AF65-F5344CB8AC3E}">
        <p14:creationId xmlns:p14="http://schemas.microsoft.com/office/powerpoint/2010/main" val="159925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3242-2F17-4155-89C0-1E39F2D8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BB8A-CA5F-4C4F-A9BB-16E888D4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Project</a:t>
            </a:r>
          </a:p>
          <a:p>
            <a:pPr lvl="1"/>
            <a:r>
              <a:rPr lang="en-US" dirty="0"/>
              <a:t>Dependency manager</a:t>
            </a:r>
          </a:p>
          <a:p>
            <a:pPr lvl="2"/>
            <a:r>
              <a:rPr lang="en-US" dirty="0"/>
              <a:t>-Junit, </a:t>
            </a:r>
          </a:p>
          <a:p>
            <a:r>
              <a:rPr lang="en-US" dirty="0"/>
              <a:t>3 Layer architecture organization</a:t>
            </a:r>
          </a:p>
          <a:p>
            <a:pPr lvl="1"/>
            <a:r>
              <a:rPr lang="en-US" dirty="0"/>
              <a:t>Controller</a:t>
            </a:r>
          </a:p>
          <a:p>
            <a:pPr lvl="2"/>
            <a:r>
              <a:rPr lang="en-US" dirty="0"/>
              <a:t>Contains menus to interface with user and allow input selection</a:t>
            </a:r>
          </a:p>
          <a:p>
            <a:pPr lvl="1"/>
            <a:r>
              <a:rPr lang="en-US" dirty="0"/>
              <a:t>Services</a:t>
            </a:r>
          </a:p>
          <a:p>
            <a:pPr lvl="2"/>
            <a:r>
              <a:rPr lang="en-US" dirty="0"/>
              <a:t>Contain business logic to manage transactions</a:t>
            </a:r>
          </a:p>
          <a:p>
            <a:pPr lvl="1"/>
            <a:r>
              <a:rPr lang="en-US" dirty="0"/>
              <a:t>DAO</a:t>
            </a:r>
          </a:p>
          <a:p>
            <a:pPr lvl="2"/>
            <a:r>
              <a:rPr lang="en-US" dirty="0"/>
              <a:t>Manages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312402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8D89-A202-4128-80FC-B5F33D38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CD6B-1001-49B6-B5E4-D096C80A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Junit testing for methods in </a:t>
            </a:r>
            <a:r>
              <a:rPr lang="en-US"/>
              <a:t>service layer</a:t>
            </a:r>
          </a:p>
          <a:p>
            <a:pPr lvl="1"/>
            <a:endParaRPr lang="en-US" dirty="0"/>
          </a:p>
          <a:p>
            <a:r>
              <a:rPr lang="en-US" dirty="0" err="1"/>
              <a:t>Logback</a:t>
            </a:r>
            <a:r>
              <a:rPr lang="en-US" dirty="0"/>
              <a:t> to log user interactions with database</a:t>
            </a:r>
          </a:p>
          <a:p>
            <a:pPr lvl="1"/>
            <a:r>
              <a:rPr lang="en-US" dirty="0"/>
              <a:t>Creates log messages for invalid inputs, overdraw attempts, and exiting program</a:t>
            </a:r>
          </a:p>
        </p:txBody>
      </p:sp>
    </p:spTree>
    <p:extLst>
      <p:ext uri="{BB962C8B-B14F-4D97-AF65-F5344CB8AC3E}">
        <p14:creationId xmlns:p14="http://schemas.microsoft.com/office/powerpoint/2010/main" val="177899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Project0 Presentation</vt:lpstr>
      <vt:lpstr>Functionalities</vt:lpstr>
      <vt:lpstr>Additional Functionalities</vt:lpstr>
      <vt:lpstr>Project Design</vt:lpstr>
      <vt:lpstr>Additional Design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Project0 Presentation</dc:title>
  <dc:creator>Michael Buckner</dc:creator>
  <cp:lastModifiedBy>Michael Buckner</cp:lastModifiedBy>
  <cp:revision>3</cp:revision>
  <dcterms:created xsi:type="dcterms:W3CDTF">2021-10-11T01:00:26Z</dcterms:created>
  <dcterms:modified xsi:type="dcterms:W3CDTF">2021-10-11T21:32:09Z</dcterms:modified>
</cp:coreProperties>
</file>