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5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8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69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4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AFE727-4C2B-4A1D-B76E-B8CFB27AE461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57846F-A0D0-49F3-AB10-3E6BD79FE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1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97479-0B6F-476D-BF24-6563F70A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US" dirty="0" err="1"/>
              <a:t>ROsa</a:t>
            </a:r>
            <a:r>
              <a:rPr lang="en-US" dirty="0"/>
              <a:t> The Shopping assistant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2584-562D-4203-829F-F21CA9D9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Gabriel Alfaro</a:t>
            </a:r>
          </a:p>
          <a:p>
            <a:r>
              <a:rPr lang="en-US" dirty="0">
                <a:solidFill>
                  <a:schemeClr val="tx1"/>
                </a:solidFill>
              </a:rPr>
              <a:t>Hassan Baraka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73201-6F69-4948-AD7B-ECF2BE006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r="10499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4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1609-61F7-4584-82B7-981C17A6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1124262"/>
            <a:ext cx="10923172" cy="5651292"/>
          </a:xfrm>
        </p:spPr>
        <p:txBody>
          <a:bodyPr/>
          <a:lstStyle/>
          <a:p>
            <a:r>
              <a:rPr lang="en-US" sz="1800" cap="none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Vendor information should be stored in a worksheet</a:t>
            </a:r>
            <a:b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9E99-01EF-4FF9-B2DA-9F97C890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"/>
            <a:ext cx="8534400" cy="119171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8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endParaRPr lang="en-US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Client information should be stored in a worksheet: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E781A34-E490-43F9-97D6-BA06056B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32" y="4702689"/>
            <a:ext cx="2395555" cy="1657362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88581F5-AD52-4B74-9B69-BAD55061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95" y="1346992"/>
            <a:ext cx="2005027" cy="16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5E19-7DBB-4FE6-9C22-46DD321A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87" y="1135329"/>
            <a:ext cx="11758326" cy="5259333"/>
          </a:xfrm>
        </p:spPr>
        <p:txBody>
          <a:bodyPr/>
          <a:lstStyle/>
          <a:p>
            <a:r>
              <a:rPr lang="en-US" sz="1800" cap="none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Automations should have exception handling enabled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6FCD-0E75-4275-8216-26BC689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1369"/>
            <a:ext cx="8534400" cy="77325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Reports should be stored in a worksheet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223812-6B9D-49C9-88E5-DC3423BA5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76" y="463338"/>
            <a:ext cx="2005027" cy="16002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B9DA4E-5BD2-472F-9D54-E4A998A4C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65" y="3764995"/>
            <a:ext cx="4206025" cy="28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126-FEA7-44C3-AEF0-6D6D0E4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9F3-2775-46E2-A110-8CDC1F4F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FC5C-2D59-4661-A813-4F532780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E194-7125-416F-AEE9-1F18B023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B9AB-52CC-41A5-8BDE-EE1CD5CD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57A8-A410-4EDA-ACA8-EABC60CF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77DD-60FA-4D18-8C43-06DE6618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CC6C-3494-40D0-8B7D-5487AC22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DB44-4AF1-499C-BAC9-626E8385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202517"/>
            <a:ext cx="8534400" cy="2663420"/>
          </a:xfrm>
        </p:spPr>
        <p:txBody>
          <a:bodyPr/>
          <a:lstStyle/>
          <a:p>
            <a:r>
              <a:rPr lang="en-US" dirty="0"/>
              <a:t>MVP: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AB2F-EA65-4853-98F7-D8A9954F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7398"/>
            <a:ext cx="8534400" cy="33652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1- Robot should be able to take client shopping lists and place orders on the appropriate vendors.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2D114-63CA-44A9-BCE6-4AB3CA42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0" y="2385952"/>
            <a:ext cx="8901189" cy="144484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5EDAA7-87E9-4917-A215-F268106EB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7" y="4481682"/>
            <a:ext cx="8901189" cy="18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72DF-EFD7-4C64-82F9-4AA1A233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0CBA-FC77-4838-8F2D-B7EA9ED0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2-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Robot should record the total expense of each shopping trip for each client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24BC-FB25-453B-80AF-4392A156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0"/>
            <a:ext cx="8534400" cy="151400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3- Robot should be able to record any items that were out of stock or not found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0F5A60-308E-4762-9EEA-D8A2D3E3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" y="2173573"/>
            <a:ext cx="5486400" cy="286895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5FCEC9-E36E-4773-9AFB-E27995F3B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8" y="2173573"/>
            <a:ext cx="4194748" cy="28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2F8A-67B5-4C1C-9179-BBABF482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394" y="4924269"/>
            <a:ext cx="8439212" cy="15988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CD6-48AB-44DE-B571-12376B19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358"/>
            <a:ext cx="8534400" cy="20761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4-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Robot should be able to add clients to the existing client list and take in their shopping order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2E1DDFDC-CE21-4D9F-8F16-AC111210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02" y="2233535"/>
            <a:ext cx="8439212" cy="183607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51E01C-D706-4C76-89EF-03B441BBD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43" y="4484472"/>
            <a:ext cx="8382571" cy="20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8128-C591-48E6-AC37-302EC099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8" y="4487332"/>
            <a:ext cx="8142323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F034-5431-48C6-987A-CFC961A9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7436"/>
            <a:ext cx="8534400" cy="23771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5-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Robot should be able to add more vendors in the existing vendor collection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4D1C8D8-D098-4F2A-88BA-5A9A59CE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" y="1739938"/>
            <a:ext cx="9161994" cy="223995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193B3A-65FE-4A70-8F34-77415F23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" y="4526610"/>
            <a:ext cx="9161994" cy="18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3676-80C3-4059-9453-5D22A0E9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"/>
            <a:ext cx="8534400" cy="126420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Robot should be able to take in account discounts noted by the vendors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20768B-E1E8-42D8-B42F-4EEA0972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40" y="1385332"/>
            <a:ext cx="2362217" cy="243841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BBC57E-E152-4234-B174-B5CA6445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14" y="1385332"/>
            <a:ext cx="3376637" cy="180023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62FE49-AAB1-4136-9CC2-B79C97D5A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08" y="1416288"/>
            <a:ext cx="3243286" cy="173832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10E03-B0DD-4812-98D9-3B3B1E425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43908"/>
            <a:ext cx="1857389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300C-2CC9-4AC9-B0D5-36DE220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171833"/>
            <a:ext cx="8534400" cy="908263"/>
          </a:xfrm>
        </p:spPr>
        <p:txBody>
          <a:bodyPr/>
          <a:lstStyle/>
          <a:p>
            <a:r>
              <a:rPr lang="en-US" dirty="0"/>
              <a:t>Stretch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1861-318B-48AA-848A-3343B22B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62786"/>
            <a:ext cx="10955650" cy="104327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Sending emails to clients about their shopping order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Notify clients about vendor discounts/sales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B46E7E-5ECD-4F7D-B6A3-3EB819EC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" y="1785925"/>
            <a:ext cx="9586210" cy="3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8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46F-C66D-4379-B548-4D8FAFEB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04144"/>
            <a:ext cx="10790758" cy="4690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33C8-C500-4BC9-877B-6E29B73E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2367"/>
            <a:ext cx="8534400" cy="785676"/>
          </a:xfrm>
        </p:spPr>
        <p:txBody>
          <a:bodyPr/>
          <a:lstStyle/>
          <a:p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vendors about out-of-stock items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55A64-C420-4F05-92A6-41CA1D96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0" y="1367555"/>
            <a:ext cx="10390681" cy="44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44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</TotalTime>
  <Words>166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Segoe UI</vt:lpstr>
      <vt:lpstr>Wingdings 3</vt:lpstr>
      <vt:lpstr>Slice</vt:lpstr>
      <vt:lpstr>ROsa The Shopping assistant robot</vt:lpstr>
      <vt:lpstr>MVP: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Stretch Goals:</vt:lpstr>
      <vt:lpstr>PowerPoint Presentation</vt:lpstr>
      <vt:lpstr>Vendor information should be stored in a worksheet </vt:lpstr>
      <vt:lpstr>Automations should have exception handling enabled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 The Shopping assistant robot</dc:title>
  <dc:creator>Illias Hassan</dc:creator>
  <cp:lastModifiedBy>Illias Hassan</cp:lastModifiedBy>
  <cp:revision>1</cp:revision>
  <dcterms:created xsi:type="dcterms:W3CDTF">2021-10-12T20:49:57Z</dcterms:created>
  <dcterms:modified xsi:type="dcterms:W3CDTF">2021-10-13T00:39:20Z</dcterms:modified>
</cp:coreProperties>
</file>