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ginpGWewrV4txIew3TiAHgNkfB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7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17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1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6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8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3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21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Google Shape;7;p1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6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1"/>
          <p:cNvSpPr txBox="1"/>
          <p:nvPr>
            <p:ph type="ctrTitle"/>
          </p:nvPr>
        </p:nvSpPr>
        <p:spPr>
          <a:xfrm>
            <a:off x="5116738" y="685799"/>
            <a:ext cx="6159273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/>
              <a:t>ROSA THE SHOPPING ASSISTANT ROBOT</a:t>
            </a:r>
            <a:endParaRPr/>
          </a:p>
        </p:txBody>
      </p:sp>
      <p:sp>
        <p:nvSpPr>
          <p:cNvPr id="141" name="Google Shape;141;p1"/>
          <p:cNvSpPr txBox="1"/>
          <p:nvPr>
            <p:ph idx="1" type="subTitle"/>
          </p:nvPr>
        </p:nvSpPr>
        <p:spPr>
          <a:xfrm>
            <a:off x="5115456" y="3843867"/>
            <a:ext cx="616793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</a:rPr>
              <a:t>Gabriel Alfaro</a:t>
            </a:r>
            <a:endParaRPr/>
          </a:p>
          <a:p>
            <a:pPr indent="0" lvl="0" marL="0" rtl="0" algn="l">
              <a:spcBef>
                <a:spcPts val="102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lt1"/>
                </a:solidFill>
              </a:rPr>
              <a:t>Hassan Baraka</a:t>
            </a:r>
            <a:endParaRPr/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21847" r="10498" t="0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44" name="Google Shape;144;p1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584616" y="1124262"/>
            <a:ext cx="10923172" cy="5651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rPr lang="en-US" sz="1800" cap="none">
                <a:latin typeface="Quattrocento Sans"/>
                <a:ea typeface="Quattrocento Sans"/>
                <a:cs typeface="Quattrocento Sans"/>
                <a:sym typeface="Quattrocento Sans"/>
              </a:rPr>
              <a:t>Vendor information should be stored in a worksheet</a:t>
            </a:r>
            <a:b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684212" y="1"/>
            <a:ext cx="8534400" cy="119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</a:t>
            </a:r>
            <a:r>
              <a:rPr b="1"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Constraints: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56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Client information should be stored in a worksheet: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Graphical user interface, text, application, chat or text message&#10;&#10;Description automatically generated"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632" y="4702689"/>
            <a:ext cx="2395555" cy="1657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, chat or text message&#10;&#10;Description automatically generated"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0895" y="1346992"/>
            <a:ext cx="2005027" cy="160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263887" y="1135329"/>
            <a:ext cx="11758326" cy="5259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rPr lang="en-US" sz="1800" cap="none">
                <a:latin typeface="Quattrocento Sans"/>
                <a:ea typeface="Quattrocento Sans"/>
                <a:cs typeface="Quattrocento Sans"/>
                <a:sym typeface="Quattrocento Sans"/>
              </a:rPr>
              <a:t>Automations should have exception handling enabled</a:t>
            </a: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THE END.</a:t>
            </a:r>
            <a:endParaRPr/>
          </a:p>
        </p:txBody>
      </p:sp>
      <p:sp>
        <p:nvSpPr>
          <p:cNvPr id="224" name="Google Shape;224;p11"/>
          <p:cNvSpPr txBox="1"/>
          <p:nvPr>
            <p:ph idx="1" type="body"/>
          </p:nvPr>
        </p:nvSpPr>
        <p:spPr>
          <a:xfrm>
            <a:off x="684212" y="61369"/>
            <a:ext cx="8534400" cy="773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Expense Reports should be stored in a worksheet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Graphical user interface, text, application&#10;&#10;Description automatically generated"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876" y="463338"/>
            <a:ext cx="2005027" cy="1600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 with medium confidence" id="226" name="Google Shape;22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365" y="3764995"/>
            <a:ext cx="4206025" cy="2875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84212" y="-202517"/>
            <a:ext cx="8534400" cy="26634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MVP: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84212" y="157398"/>
            <a:ext cx="8534400" cy="3365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1- Robot should be able to take client shopping lists and place orders on the appropriate vendors.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55" name="Google Shape;1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590" y="2385952"/>
            <a:ext cx="8901189" cy="1444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56" name="Google Shape;15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557" y="4481682"/>
            <a:ext cx="8901189" cy="180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2- </a:t>
            </a: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Robot should record the total expense of each shopping trip for each 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3768956"/>
            <a:ext cx="11382375" cy="22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684212" y="0"/>
            <a:ext cx="8534400" cy="15140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3- Robot should be able to record any items that were out of stock or not found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Graphical user interface, text, application&#10;&#10;Description automatically generated"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24" y="2173573"/>
            <a:ext cx="5486400" cy="2868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328" y="2173573"/>
            <a:ext cx="4194748" cy="28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876394" y="4924269"/>
            <a:ext cx="8439212" cy="1598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684212" y="217358"/>
            <a:ext cx="8534400" cy="2076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4- </a:t>
            </a: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Robot should be able to add clients to the existing client list and take in their shopping order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able&#10;&#10;Description automatically generated with medium confidence" id="177" name="Google Shape;1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502" y="2233535"/>
            <a:ext cx="8439212" cy="1836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143" y="4484472"/>
            <a:ext cx="8382571" cy="2038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076288" y="4487332"/>
            <a:ext cx="8142323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684212" y="97436"/>
            <a:ext cx="8534400" cy="2377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5- </a:t>
            </a: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Robot should be able to add more vendors in the existing vendor collection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, table&#10;&#10;Description automatically generated" id="185" name="Google Shape;1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289" y="1739938"/>
            <a:ext cx="9161994" cy="2239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289" y="4526610"/>
            <a:ext cx="9161994" cy="18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684212" y="1"/>
            <a:ext cx="8534400" cy="12642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Robot should be able to take in account discounts noted by the vendors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able&#10;&#10;Description automatically generated"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540" y="1385332"/>
            <a:ext cx="2362217" cy="2438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93" name="Google Shape;19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314" y="1385332"/>
            <a:ext cx="3376637" cy="1800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94" name="Google Shape;19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85508" y="1416288"/>
            <a:ext cx="3243286" cy="173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195" name="Google Shape;19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1412" y="4043908"/>
            <a:ext cx="1857389" cy="1428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684212" y="-171833"/>
            <a:ext cx="8534400" cy="908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rPr lang="en-US"/>
              <a:t>STRETCH GOALS: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684212" y="662786"/>
            <a:ext cx="109557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Sending emails to clients about their shopping order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Notify clients about vendor discounts/sales</a:t>
            </a:r>
            <a:endParaRPr>
              <a:solidFill>
                <a:schemeClr val="lt1"/>
              </a:solidFill>
            </a:endParaRPr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400" y="4617000"/>
            <a:ext cx="5779926" cy="20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50" y="1426825"/>
            <a:ext cx="5856776" cy="30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84212" y="1304144"/>
            <a:ext cx="10790758" cy="4690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684212" y="202367"/>
            <a:ext cx="8534400" cy="78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US" sz="1800">
                <a:solidFill>
                  <a:srgbClr val="24292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 vendors about out-of-stock items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450" y="1442175"/>
            <a:ext cx="10692525" cy="4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2021-10-12T20:49:57Z</dcterms:created>
  <dc:creator>Illias Hassan</dc:creator>
</cp:coreProperties>
</file>