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Layouts/slideLayout3.xml" ContentType="application/vnd.openxmlformats-officedocument.presentationml.slideLayout+xml"/>
  <Override PartName="/ppt/slideMasters/slideMaster2.xml" ContentType="application/vnd.openxmlformats-officedocument.presentationml.slideMaster+xml"/>
  <Override PartName="/ppt/theme/theme2.xml" ContentType="application/vnd.openxmlformats-officedocument.theme+xml"/>
  <Override PartName="/ppt/slideLayouts/slideLayout4.xml" ContentType="application/vnd.openxmlformats-officedocument.presentationml.slideLayout+xml"/>
  <Override PartName="/ppt/slideMasters/slideMaster3.xml" ContentType="application/vnd.openxmlformats-officedocument.presentationml.slideMaster+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4.xml" ContentType="application/vnd.openxmlformats-officedocument.presentationml.slideMaster+xml"/>
  <Override PartName="/ppt/theme/theme4.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5.xml" ContentType="application/vnd.openxmlformats-officedocument.presentationml.slideMaster+xml"/>
  <Override PartName="/ppt/theme/theme5.xml" ContentType="application/vnd.openxmlformats-officedocument.theme+xml"/>
  <Override PartName="/ppt/slideLayouts/slideLayout12.xml" ContentType="application/vnd.openxmlformats-officedocument.presentationml.slideLayout+xml"/>
  <Override PartName="/ppt/slideMasters/slideMaster6.xml" ContentType="application/vnd.openxmlformats-officedocument.presentationml.slideMaster+xml"/>
  <Override PartName="/ppt/theme/theme6.xml" ContentType="application/vnd.openxmlformats-officedocument.theme+xml"/>
  <Override PartName="/ppt/slideLayouts/slideLayout13.xml" ContentType="application/vnd.openxmlformats-officedocument.presentationml.slideLayout+xml"/>
  <Override PartName="/ppt/slideMasters/slideMaster7.xml" ContentType="application/vnd.openxmlformats-officedocument.presentationml.slideMaster+xml"/>
  <Override PartName="/ppt/theme/theme7.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Masters/notesMaster1.xml" ContentType="application/vnd.openxmlformats-officedocument.presentationml.notesMaster+xml"/>
  <Override PartName="/ppt/theme/theme8.xml" ContentType="application/vnd.openxmlformats-officedocument.theme+xml"/>
  <Override PartName="/ppt/handoutMasters/handoutMaster1.xml" ContentType="application/vnd.openxmlformats-officedocument.presentationml.handoutMaster+xml"/>
  <Override PartName="/ppt/theme/theme9.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1" r:id="rId3"/>
    <p:sldMasterId id="2147483653" r:id="rId4"/>
    <p:sldMasterId id="2147483655" r:id="rId5"/>
    <p:sldMasterId id="2147483658" r:id="rId6"/>
    <p:sldMasterId id="2147483664" r:id="rId7"/>
    <p:sldMasterId id="2147483666" r:id="rId8"/>
  </p:sldMasterIdLst>
  <p:notesMasterIdLst>
    <p:notesMasterId r:id="rId10"/>
  </p:notesMasterIdLst>
  <p:handoutMasterIdLst>
    <p:handoutMasterId r:id="rId15"/>
  </p:handoutMasterIdLst>
  <p:sldIdLst>
    <p:sldId id="849" r:id="rId9"/>
    <p:sldId id="846" r:id="rId11"/>
    <p:sldId id="855" r:id="rId12"/>
    <p:sldId id="851" r:id="rId13"/>
    <p:sldId id="834" r:id="rId14"/>
  </p:sldIdLst>
  <p:sldSz cx="12192000" cy="6858000"/>
  <p:notesSz cx="6858000" cy="11906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mo slides" id="{3A0982F0-6716-4EF6-BDE3-665265185C15}">
          <p14:sldIdLst>
            <p14:sldId id="849"/>
            <p14:sldId id="846"/>
            <p14:sldId id="851"/>
            <p14:sldId id="834"/>
            <p14:sldId id="85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meron Mehin" initials="C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95B"/>
    <a:srgbClr val="FA4616"/>
    <a:srgbClr val="0067DF"/>
    <a:srgbClr val="DFE3E3"/>
    <a:srgbClr val="FFFFFF"/>
    <a:srgbClr val="38C6F4"/>
    <a:srgbClr val="4C6A7F"/>
    <a:srgbClr val="F0F5F8"/>
    <a:srgbClr val="FA4516"/>
    <a:srgbClr val="FFBC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93" autoAdjust="0"/>
    <p:restoredTop sz="84014" autoAdjust="0"/>
  </p:normalViewPr>
  <p:slideViewPr>
    <p:cSldViewPr snapToGrid="0">
      <p:cViewPr varScale="1">
        <p:scale>
          <a:sx n="73" d="100"/>
          <a:sy n="73" d="100"/>
        </p:scale>
        <p:origin x="922" y="58"/>
      </p:cViewPr>
      <p:guideLst>
        <p:guide orient="horz" pos="142"/>
        <p:guide pos="244"/>
        <p:guide orient="horz" pos="3838"/>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p:scale>
          <a:sx n="100" d="100"/>
          <a:sy n="100" d="100"/>
        </p:scale>
        <p:origin x="4268" y="1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7.xml"/><Relationship Id="rId18" Type="http://schemas.openxmlformats.org/officeDocument/2006/relationships/tableStyles" Target="tableStyles.xml"/><Relationship Id="rId13" Type="http://schemas.openxmlformats.org/officeDocument/2006/relationships/slide" Target="slides/slide4.xml"/><Relationship Id="rId3" Type="http://schemas.openxmlformats.org/officeDocument/2006/relationships/slideMaster" Target="slideMasters/slideMaster2.xml"/><Relationship Id="rId21" Type="http://schemas.openxmlformats.org/officeDocument/2006/relationships/customXml" Target="../customXml/item2.xml"/><Relationship Id="rId7" Type="http://schemas.openxmlformats.org/officeDocument/2006/relationships/slideMaster" Target="slideMasters/slideMaster6.xml"/><Relationship Id="rId17" Type="http://schemas.openxmlformats.org/officeDocument/2006/relationships/viewProps" Target="viewProps.xml"/><Relationship Id="rId12" Type="http://schemas.openxmlformats.org/officeDocument/2006/relationships/slide" Target="slides/slide3.xml"/><Relationship Id="rId2" Type="http://schemas.openxmlformats.org/officeDocument/2006/relationships/theme" Target="theme/theme1.xml"/><Relationship Id="rId16" Type="http://schemas.openxmlformats.org/officeDocument/2006/relationships/presProps" Target="presProps.xml"/><Relationship Id="rId20" Type="http://schemas.openxmlformats.org/officeDocument/2006/relationships/customXml" Target="../customXml/item1.xml"/><Relationship Id="rId6" Type="http://schemas.openxmlformats.org/officeDocument/2006/relationships/slideMaster" Target="slideMasters/slideMaster5.xml"/><Relationship Id="rId11" Type="http://schemas.openxmlformats.org/officeDocument/2006/relationships/slide" Target="slides/slide2.xml"/><Relationship Id="rId1" Type="http://schemas.openxmlformats.org/officeDocument/2006/relationships/slideMaster" Target="slideMasters/slideMaster1.xml"/><Relationship Id="rId5" Type="http://schemas.openxmlformats.org/officeDocument/2006/relationships/slideMaster" Target="slideMasters/slideMaster4.xml"/><Relationship Id="rId15" Type="http://schemas.openxmlformats.org/officeDocument/2006/relationships/handoutMaster" Target="handoutMasters/handoutMaster1.xml"/><Relationship Id="rId19" Type="http://schemas.openxmlformats.org/officeDocument/2006/relationships/commentAuthors" Target="commentAuthors.xml"/><Relationship Id="rId10" Type="http://schemas.openxmlformats.org/officeDocument/2006/relationships/notesMaster" Target="notesMasters/notesMaster1.xml"/><Relationship Id="rId9" Type="http://schemas.openxmlformats.org/officeDocument/2006/relationships/slide" Target="slides/slide1.xml"/><Relationship Id="rId4" Type="http://schemas.openxmlformats.org/officeDocument/2006/relationships/slideMaster" Target="slideMasters/slideMaster3.xml"/><Relationship Id="rId14" Type="http://schemas.openxmlformats.org/officeDocument/2006/relationships/slide" Target="slides/slide5.xml"/><Relationship Id="rId22"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3C52AC-B35A-CA4E-8A36-41D4C19C8B66}"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9E16FA-277E-0C48-86CC-060AC9F2D5BB}"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EF42A7-8624-5649-A655-6E2B4F25EC14}"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8B97D-45A5-1E45-A1E0-6392C6E84CC6}"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sz="1200" b="1" dirty="0">
                <a:solidFill>
                  <a:prstClr val="black"/>
                </a:solidFill>
                <a:latin typeface="Arial" panose="020B0604020202020204" pitchFamily="34" charset="0"/>
                <a:cs typeface="Arial" panose="020B0604020202020204" pitchFamily="34" charset="0"/>
              </a:rPr>
              <a:t>Preparation</a:t>
            </a:r>
            <a:r>
              <a:rPr lang="en-US" sz="1200" dirty="0">
                <a:solidFill>
                  <a:prstClr val="black"/>
                </a:solidFill>
                <a:latin typeface="Arial" panose="020B0604020202020204" pitchFamily="34" charset="0"/>
                <a:cs typeface="Arial" panose="020B0604020202020204" pitchFamily="34" charset="0"/>
              </a:rPr>
              <a:t>:</a:t>
            </a:r>
            <a:endParaRPr lang="en-US" sz="1200" dirty="0">
              <a:solidFill>
                <a:prstClr val="black"/>
              </a:solidFill>
              <a:latin typeface="Arial" panose="020B0604020202020204" pitchFamily="34" charset="0"/>
              <a:cs typeface="Arial" panose="020B060402020202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200" dirty="0">
                <a:solidFill>
                  <a:prstClr val="black"/>
                </a:solidFill>
                <a:latin typeface="Arial" panose="020B0604020202020204" pitchFamily="34" charset="0"/>
                <a:cs typeface="Arial" panose="020B0604020202020204" pitchFamily="34" charset="0"/>
              </a:rPr>
              <a:t>Use the PPT to introduce the demo</a:t>
            </a:r>
            <a:endParaRPr lang="en-US" sz="1200" dirty="0">
              <a:solidFill>
                <a:prstClr val="black"/>
              </a:solidFill>
              <a:latin typeface="Arial" panose="020B0604020202020204" pitchFamily="34" charset="0"/>
              <a:cs typeface="Arial" panose="020B060402020202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200" kern="1200" dirty="0">
                <a:solidFill>
                  <a:schemeClr val="tx1"/>
                </a:solidFill>
                <a:effectLst/>
                <a:latin typeface="+mn-lt"/>
                <a:ea typeface="+mn-ea"/>
                <a:cs typeface="+mn-cs"/>
              </a:rPr>
              <a:t>Give you demo a compelling naming:</a:t>
            </a:r>
            <a:endParaRPr lang="en-US" sz="1200" kern="1200" dirty="0">
              <a:solidFill>
                <a:schemeClr val="tx1"/>
              </a:solidFill>
              <a:effectLst/>
              <a:latin typeface="+mn-lt"/>
              <a:ea typeface="+mn-ea"/>
              <a:cs typeface="+mn-cs"/>
            </a:endParaRPr>
          </a:p>
          <a:p>
            <a:pPr marL="6286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200" i="1" dirty="0">
                <a:solidFill>
                  <a:prstClr val="black"/>
                </a:solidFill>
                <a:latin typeface="Arial" panose="020B0604020202020204" pitchFamily="34" charset="0"/>
                <a:cs typeface="Arial" panose="020B0604020202020204" pitchFamily="34" charset="0"/>
              </a:rPr>
              <a:t>Create a Basic Process in </a:t>
            </a:r>
            <a:r>
              <a:rPr lang="en-US" sz="1200" i="1" dirty="0" err="1">
                <a:solidFill>
                  <a:prstClr val="black"/>
                </a:solidFill>
                <a:latin typeface="Arial" panose="020B0604020202020204" pitchFamily="34" charset="0"/>
                <a:cs typeface="Arial" panose="020B0604020202020204" pitchFamily="34" charset="0"/>
              </a:rPr>
              <a:t>UiPath</a:t>
            </a:r>
            <a:r>
              <a:rPr lang="en-US" sz="1200" i="1" dirty="0">
                <a:solidFill>
                  <a:prstClr val="black"/>
                </a:solidFill>
                <a:latin typeface="Arial" panose="020B0604020202020204" pitchFamily="34" charset="0"/>
                <a:cs typeface="Arial" panose="020B0604020202020204" pitchFamily="34" charset="0"/>
              </a:rPr>
              <a:t> Studio </a:t>
            </a:r>
            <a:endParaRPr lang="en-US" sz="1200" i="1" dirty="0">
              <a:solidFill>
                <a:prstClr val="black"/>
              </a:solidFill>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200" i="1" dirty="0">
                <a:solidFill>
                  <a:prstClr val="black"/>
                </a:solidFill>
                <a:latin typeface="Arial" panose="020B0604020202020204" pitchFamily="34" charset="0"/>
                <a:cs typeface="Arial" panose="020B0604020202020204" pitchFamily="34" charset="0"/>
              </a:rPr>
              <a:t>Insert a Database in </a:t>
            </a:r>
            <a:r>
              <a:rPr lang="en-US" sz="1200" i="1" dirty="0" err="1">
                <a:solidFill>
                  <a:prstClr val="black"/>
                </a:solidFill>
                <a:latin typeface="Arial" panose="020B0604020202020204" pitchFamily="34" charset="0"/>
                <a:cs typeface="Arial" panose="020B0604020202020204" pitchFamily="34" charset="0"/>
              </a:rPr>
              <a:t>UiPath</a:t>
            </a:r>
            <a:r>
              <a:rPr lang="en-US" sz="1200" i="1" dirty="0">
                <a:solidFill>
                  <a:prstClr val="black"/>
                </a:solidFill>
                <a:latin typeface="Arial" panose="020B0604020202020204" pitchFamily="34" charset="0"/>
                <a:cs typeface="Arial" panose="020B0604020202020204" pitchFamily="34" charset="0"/>
              </a:rPr>
              <a:t> Studio</a:t>
            </a:r>
            <a:endParaRPr lang="en-US" sz="1200" i="1" dirty="0">
              <a:solidFill>
                <a:prstClr val="black"/>
              </a:solidFill>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sz="1200" i="1" dirty="0">
                <a:solidFill>
                  <a:prstClr val="black"/>
                </a:solidFill>
                <a:latin typeface="Arial" panose="020B0604020202020204" pitchFamily="34" charset="0"/>
                <a:cs typeface="Arial" panose="020B0604020202020204" pitchFamily="34" charset="0"/>
              </a:rPr>
              <a:t>Delete a Database in </a:t>
            </a:r>
            <a:r>
              <a:rPr lang="en-US" sz="1200" i="1" dirty="0" err="1">
                <a:solidFill>
                  <a:prstClr val="black"/>
                </a:solidFill>
                <a:latin typeface="Arial" panose="020B0604020202020204" pitchFamily="34" charset="0"/>
                <a:cs typeface="Arial" panose="020B0604020202020204" pitchFamily="34" charset="0"/>
              </a:rPr>
              <a:t>UiPath</a:t>
            </a:r>
            <a:r>
              <a:rPr lang="en-US" sz="1200" i="1" dirty="0">
                <a:solidFill>
                  <a:prstClr val="black"/>
                </a:solidFill>
                <a:latin typeface="Arial" panose="020B0604020202020204" pitchFamily="34" charset="0"/>
                <a:cs typeface="Arial" panose="020B0604020202020204" pitchFamily="34" charset="0"/>
              </a:rPr>
              <a:t> Studio</a:t>
            </a:r>
            <a:endParaRPr lang="en-US" i="1" dirty="0"/>
          </a:p>
          <a:p>
            <a:endParaRPr lang="en-US" dirty="0"/>
          </a:p>
          <a:p>
            <a:r>
              <a:rPr lang="en-US" b="1" dirty="0"/>
              <a:t>Introduce yourself</a:t>
            </a:r>
            <a:r>
              <a:rPr lang="en-US" dirty="0"/>
              <a:t>:</a:t>
            </a:r>
            <a:endParaRPr lang="en-US" dirty="0"/>
          </a:p>
          <a:p>
            <a:pPr marL="0" marR="0" lvl="0" indent="0" algn="l" defTabSz="457200" rtl="0" eaLnBrk="1" fontAlgn="auto" latinLnBrk="0" hangingPunct="1">
              <a:lnSpc>
                <a:spcPct val="100000"/>
              </a:lnSpc>
              <a:spcBef>
                <a:spcPts val="0"/>
              </a:spcBef>
              <a:spcAft>
                <a:spcPts val="0"/>
              </a:spcAft>
              <a:buClrTx/>
              <a:buSzTx/>
              <a:buFontTx/>
              <a:buNone/>
              <a:defRPr/>
            </a:pPr>
            <a:r>
              <a:rPr lang="en-US" sz="1200" i="1" kern="1200" dirty="0">
                <a:solidFill>
                  <a:schemeClr val="tx1"/>
                </a:solidFill>
                <a:effectLst/>
                <a:latin typeface="+mn-lt"/>
                <a:ea typeface="+mn-ea"/>
                <a:cs typeface="+mn-cs"/>
              </a:rPr>
              <a:t>Hello, my name is X and I am a professional RPA Developer.</a:t>
            </a:r>
            <a:endParaRPr lang="en-US" sz="1200" kern="1200" dirty="0">
              <a:solidFill>
                <a:schemeClr val="tx1"/>
              </a:solidFill>
              <a:effectLst/>
              <a:latin typeface="+mn-lt"/>
              <a:ea typeface="+mn-ea"/>
              <a:cs typeface="+mn-cs"/>
            </a:endParaRP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1618B97D-45A5-1E45-A1E0-6392C6E84CC6}"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Present the topic and steps of the  demo</a:t>
            </a:r>
            <a:r>
              <a:rPr lang="en-US"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Today we’re going to discuss about how we can work with Database in </a:t>
            </a:r>
            <a:r>
              <a:rPr lang="en-US" sz="1200" i="1" kern="1200" dirty="0" err="1">
                <a:solidFill>
                  <a:schemeClr val="tx1"/>
                </a:solidFill>
                <a:effectLst/>
                <a:latin typeface="+mn-lt"/>
                <a:ea typeface="+mn-ea"/>
                <a:cs typeface="+mn-cs"/>
              </a:rPr>
              <a:t>UiPath</a:t>
            </a:r>
            <a:r>
              <a:rPr lang="en-US" sz="1200" i="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How we can insert a database</a:t>
            </a:r>
            <a:endParaRPr lang="en-US" sz="1200"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How we can delete a database etc.</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618B97D-45A5-1E45-A1E0-6392C6E84CC6}"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Present the topic and steps of the  demo</a:t>
            </a:r>
            <a:r>
              <a:rPr lang="en-US"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Today we’re going to discuss about how we can work with Database in </a:t>
            </a:r>
            <a:r>
              <a:rPr lang="en-US" sz="1200" i="1" kern="1200" dirty="0" err="1">
                <a:solidFill>
                  <a:schemeClr val="tx1"/>
                </a:solidFill>
                <a:effectLst/>
                <a:latin typeface="+mn-lt"/>
                <a:ea typeface="+mn-ea"/>
                <a:cs typeface="+mn-cs"/>
              </a:rPr>
              <a:t>UiPath</a:t>
            </a:r>
            <a:r>
              <a:rPr lang="en-US" sz="1200" i="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How we can insert a database</a:t>
            </a:r>
            <a:endParaRPr lang="en-US" sz="1200"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How we can delete a database etc.</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618B97D-45A5-1E45-A1E0-6392C6E84CC6}"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0999" y="4343400"/>
            <a:ext cx="6095999" cy="4114800"/>
          </a:xfrm>
        </p:spPr>
        <p:txBody>
          <a:bodyPr>
            <a:normAutofit/>
          </a:bodyPr>
          <a:lstStyle/>
          <a:p>
            <a:pPr lvl="0" algn="just"/>
            <a:r>
              <a:rPr lang="en-US" sz="1100" b="1" dirty="0">
                <a:solidFill>
                  <a:prstClr val="black"/>
                </a:solidFill>
                <a:latin typeface="Arial" panose="020B0604020202020204" pitchFamily="34" charset="0"/>
                <a:cs typeface="Arial" panose="020B0604020202020204" pitchFamily="34" charset="0"/>
              </a:rPr>
              <a:t>You can skip this slide and move directly to the demo, if needed but make sure you have filled in the previous slide in which you explain the purpose and steps of the demo.</a:t>
            </a:r>
            <a:endParaRPr lang="en-US" sz="1100" b="1" dirty="0">
              <a:solidFill>
                <a:prstClr val="black"/>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1618B97D-45A5-1E45-A1E0-6392C6E84CC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rmal Slide">
    <p:spTree>
      <p:nvGrpSpPr>
        <p:cNvPr id="1" name=""/>
        <p:cNvGrpSpPr/>
        <p:nvPr/>
      </p:nvGrpSpPr>
      <p:grpSpPr>
        <a:xfrm>
          <a:off x="0" y="0"/>
          <a:ext cx="0" cy="0"/>
          <a:chOff x="0" y="0"/>
          <a:chExt cx="0" cy="0"/>
        </a:xfrm>
      </p:grpSpPr>
      <p:sp>
        <p:nvSpPr>
          <p:cNvPr id="3" name="Title 3"/>
          <p:cNvSpPr>
            <a:spLocks noGrp="1"/>
          </p:cNvSpPr>
          <p:nvPr>
            <p:ph type="title" hasCustomPrompt="1"/>
          </p:nvPr>
        </p:nvSpPr>
        <p:spPr>
          <a:xfrm>
            <a:off x="248682" y="615128"/>
            <a:ext cx="9864935" cy="489709"/>
          </a:xfrm>
          <a:prstGeom prst="rect">
            <a:avLst/>
          </a:prstGeom>
        </p:spPr>
        <p:txBody>
          <a:bodyPr/>
          <a:lstStyle>
            <a:lvl1pPr>
              <a:defRPr b="1">
                <a:latin typeface="Arial" panose="020B0604020202020204" pitchFamily="34" charset="0"/>
                <a:cs typeface="Arial" panose="020B0604020202020204" pitchFamily="34" charset="0"/>
              </a:defRPr>
            </a:lvl1pPr>
          </a:lstStyle>
          <a:p>
            <a:r>
              <a:rPr lang="en-US" sz="2400"/>
              <a:t>Title Slide</a:t>
            </a:r>
            <a:endParaRPr lang="en-US" sz="24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Layout_1">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auto">
          <a:xfrm>
            <a:off x="6596569" y="533089"/>
            <a:ext cx="5315979" cy="5920099"/>
            <a:chOff x="1956" y="100"/>
            <a:chExt cx="3731" cy="4155"/>
          </a:xfrm>
          <a:solidFill>
            <a:srgbClr val="0067DF"/>
          </a:solidFill>
        </p:grpSpPr>
        <p:sp>
          <p:nvSpPr>
            <p:cNvPr id="6" name="Freeform 6"/>
            <p:cNvSpPr/>
            <p:nvPr/>
          </p:nvSpPr>
          <p:spPr bwMode="auto">
            <a:xfrm>
              <a:off x="2462" y="100"/>
              <a:ext cx="2474" cy="1476"/>
            </a:xfrm>
            <a:custGeom>
              <a:avLst/>
              <a:gdLst>
                <a:gd name="T0" fmla="*/ 1323 w 1495"/>
                <a:gd name="T1" fmla="*/ 474 h 892"/>
                <a:gd name="T2" fmla="*/ 1304 w 1495"/>
                <a:gd name="T3" fmla="*/ 450 h 892"/>
                <a:gd name="T4" fmla="*/ 1297 w 1495"/>
                <a:gd name="T5" fmla="*/ 294 h 892"/>
                <a:gd name="T6" fmla="*/ 1495 w 1495"/>
                <a:gd name="T7" fmla="*/ 209 h 892"/>
                <a:gd name="T8" fmla="*/ 740 w 1495"/>
                <a:gd name="T9" fmla="*/ 0 h 892"/>
                <a:gd name="T10" fmla="*/ 0 w 1495"/>
                <a:gd name="T11" fmla="*/ 281 h 892"/>
                <a:gd name="T12" fmla="*/ 311 w 1495"/>
                <a:gd name="T13" fmla="*/ 392 h 892"/>
                <a:gd name="T14" fmla="*/ 311 w 1495"/>
                <a:gd name="T15" fmla="*/ 392 h 892"/>
                <a:gd name="T16" fmla="*/ 325 w 1495"/>
                <a:gd name="T17" fmla="*/ 684 h 892"/>
                <a:gd name="T18" fmla="*/ 1158 w 1495"/>
                <a:gd name="T19" fmla="*/ 640 h 892"/>
                <a:gd name="T20" fmla="*/ 1144 w 1495"/>
                <a:gd name="T21" fmla="*/ 360 h 892"/>
                <a:gd name="T22" fmla="*/ 1280 w 1495"/>
                <a:gd name="T23" fmla="*/ 301 h 892"/>
                <a:gd name="T24" fmla="*/ 1287 w 1495"/>
                <a:gd name="T25" fmla="*/ 451 h 892"/>
                <a:gd name="T26" fmla="*/ 1270 w 1495"/>
                <a:gd name="T27" fmla="*/ 477 h 892"/>
                <a:gd name="T28" fmla="*/ 1281 w 1495"/>
                <a:gd name="T29" fmla="*/ 497 h 892"/>
                <a:gd name="T30" fmla="*/ 1278 w 1495"/>
                <a:gd name="T31" fmla="*/ 635 h 892"/>
                <a:gd name="T32" fmla="*/ 1304 w 1495"/>
                <a:gd name="T33" fmla="*/ 633 h 892"/>
                <a:gd name="T34" fmla="*/ 1331 w 1495"/>
                <a:gd name="T35" fmla="*/ 632 h 892"/>
                <a:gd name="T36" fmla="*/ 1314 w 1495"/>
                <a:gd name="T37" fmla="*/ 495 h 892"/>
                <a:gd name="T38" fmla="*/ 1323 w 1495"/>
                <a:gd name="T39" fmla="*/ 474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5" h="892">
                  <a:moveTo>
                    <a:pt x="1323" y="474"/>
                  </a:moveTo>
                  <a:cubicBezTo>
                    <a:pt x="1323" y="463"/>
                    <a:pt x="1315" y="453"/>
                    <a:pt x="1304" y="450"/>
                  </a:cubicBezTo>
                  <a:cubicBezTo>
                    <a:pt x="1297" y="294"/>
                    <a:pt x="1297" y="294"/>
                    <a:pt x="1297" y="294"/>
                  </a:cubicBezTo>
                  <a:cubicBezTo>
                    <a:pt x="1495" y="209"/>
                    <a:pt x="1495" y="209"/>
                    <a:pt x="1495" y="209"/>
                  </a:cubicBezTo>
                  <a:cubicBezTo>
                    <a:pt x="740" y="0"/>
                    <a:pt x="740" y="0"/>
                    <a:pt x="740" y="0"/>
                  </a:cubicBezTo>
                  <a:cubicBezTo>
                    <a:pt x="0" y="281"/>
                    <a:pt x="0" y="281"/>
                    <a:pt x="0" y="281"/>
                  </a:cubicBezTo>
                  <a:cubicBezTo>
                    <a:pt x="311" y="392"/>
                    <a:pt x="311" y="392"/>
                    <a:pt x="311" y="392"/>
                  </a:cubicBezTo>
                  <a:cubicBezTo>
                    <a:pt x="311" y="392"/>
                    <a:pt x="311" y="392"/>
                    <a:pt x="311" y="392"/>
                  </a:cubicBezTo>
                  <a:cubicBezTo>
                    <a:pt x="325" y="684"/>
                    <a:pt x="325" y="684"/>
                    <a:pt x="325" y="684"/>
                  </a:cubicBezTo>
                  <a:cubicBezTo>
                    <a:pt x="325" y="684"/>
                    <a:pt x="752" y="892"/>
                    <a:pt x="1158" y="640"/>
                  </a:cubicBezTo>
                  <a:cubicBezTo>
                    <a:pt x="1144" y="360"/>
                    <a:pt x="1144" y="360"/>
                    <a:pt x="1144" y="360"/>
                  </a:cubicBezTo>
                  <a:cubicBezTo>
                    <a:pt x="1280" y="301"/>
                    <a:pt x="1280" y="301"/>
                    <a:pt x="1280" y="301"/>
                  </a:cubicBezTo>
                  <a:cubicBezTo>
                    <a:pt x="1287" y="451"/>
                    <a:pt x="1287" y="451"/>
                    <a:pt x="1287" y="451"/>
                  </a:cubicBezTo>
                  <a:cubicBezTo>
                    <a:pt x="1277" y="455"/>
                    <a:pt x="1270" y="465"/>
                    <a:pt x="1270" y="477"/>
                  </a:cubicBezTo>
                  <a:cubicBezTo>
                    <a:pt x="1271" y="485"/>
                    <a:pt x="1275" y="492"/>
                    <a:pt x="1281" y="497"/>
                  </a:cubicBezTo>
                  <a:cubicBezTo>
                    <a:pt x="1264" y="533"/>
                    <a:pt x="1278" y="635"/>
                    <a:pt x="1278" y="635"/>
                  </a:cubicBezTo>
                  <a:cubicBezTo>
                    <a:pt x="1304" y="633"/>
                    <a:pt x="1304" y="633"/>
                    <a:pt x="1304" y="633"/>
                  </a:cubicBezTo>
                  <a:cubicBezTo>
                    <a:pt x="1331" y="632"/>
                    <a:pt x="1331" y="632"/>
                    <a:pt x="1331" y="632"/>
                  </a:cubicBezTo>
                  <a:cubicBezTo>
                    <a:pt x="1331" y="632"/>
                    <a:pt x="1335" y="529"/>
                    <a:pt x="1314" y="495"/>
                  </a:cubicBezTo>
                  <a:cubicBezTo>
                    <a:pt x="1320" y="490"/>
                    <a:pt x="1323" y="482"/>
                    <a:pt x="1323" y="474"/>
                  </a:cubicBezTo>
                </a:path>
              </a:pathLst>
            </a:custGeom>
            <a:solidFill>
              <a:srgbClr val="FA46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7" name="Freeform 7"/>
            <p:cNvSpPr/>
            <p:nvPr/>
          </p:nvSpPr>
          <p:spPr bwMode="auto">
            <a:xfrm>
              <a:off x="2620" y="1971"/>
              <a:ext cx="1852" cy="1223"/>
            </a:xfrm>
            <a:custGeom>
              <a:avLst/>
              <a:gdLst>
                <a:gd name="T0" fmla="*/ 1119 w 1119"/>
                <a:gd name="T1" fmla="*/ 439 h 739"/>
                <a:gd name="T2" fmla="*/ 1092 w 1119"/>
                <a:gd name="T3" fmla="*/ 439 h 739"/>
                <a:gd name="T4" fmla="*/ 1065 w 1119"/>
                <a:gd name="T5" fmla="*/ 419 h 739"/>
                <a:gd name="T6" fmla="*/ 1011 w 1119"/>
                <a:gd name="T7" fmla="*/ 324 h 739"/>
                <a:gd name="T8" fmla="*/ 975 w 1119"/>
                <a:gd name="T9" fmla="*/ 262 h 739"/>
                <a:gd name="T10" fmla="*/ 974 w 1119"/>
                <a:gd name="T11" fmla="*/ 261 h 739"/>
                <a:gd name="T12" fmla="*/ 973 w 1119"/>
                <a:gd name="T13" fmla="*/ 252 h 739"/>
                <a:gd name="T14" fmla="*/ 973 w 1119"/>
                <a:gd name="T15" fmla="*/ 249 h 739"/>
                <a:gd name="T16" fmla="*/ 972 w 1119"/>
                <a:gd name="T17" fmla="*/ 240 h 739"/>
                <a:gd name="T18" fmla="*/ 972 w 1119"/>
                <a:gd name="T19" fmla="*/ 239 h 739"/>
                <a:gd name="T20" fmla="*/ 246 w 1119"/>
                <a:gd name="T21" fmla="*/ 17 h 739"/>
                <a:gd name="T22" fmla="*/ 237 w 1119"/>
                <a:gd name="T23" fmla="*/ 0 h 739"/>
                <a:gd name="T24" fmla="*/ 237 w 1119"/>
                <a:gd name="T25" fmla="*/ 12 h 739"/>
                <a:gd name="T26" fmla="*/ 348 w 1119"/>
                <a:gd name="T27" fmla="*/ 121 h 739"/>
                <a:gd name="T28" fmla="*/ 391 w 1119"/>
                <a:gd name="T29" fmla="*/ 242 h 739"/>
                <a:gd name="T30" fmla="*/ 424 w 1119"/>
                <a:gd name="T31" fmla="*/ 336 h 739"/>
                <a:gd name="T32" fmla="*/ 400 w 1119"/>
                <a:gd name="T33" fmla="*/ 399 h 739"/>
                <a:gd name="T34" fmla="*/ 378 w 1119"/>
                <a:gd name="T35" fmla="*/ 468 h 739"/>
                <a:gd name="T36" fmla="*/ 25 w 1119"/>
                <a:gd name="T37" fmla="*/ 629 h 739"/>
                <a:gd name="T38" fmla="*/ 0 w 1119"/>
                <a:gd name="T39" fmla="*/ 629 h 739"/>
                <a:gd name="T40" fmla="*/ 0 w 1119"/>
                <a:gd name="T41" fmla="*/ 641 h 739"/>
                <a:gd name="T42" fmla="*/ 961 w 1119"/>
                <a:gd name="T43" fmla="*/ 546 h 739"/>
                <a:gd name="T44" fmla="*/ 1119 w 1119"/>
                <a:gd name="T45" fmla="*/ 451 h 739"/>
                <a:gd name="T46" fmla="*/ 1119 w 1119"/>
                <a:gd name="T47" fmla="*/ 451 h 739"/>
                <a:gd name="T48" fmla="*/ 1119 w 1119"/>
                <a:gd name="T49" fmla="*/ 451 h 739"/>
                <a:gd name="T50" fmla="*/ 1119 w 1119"/>
                <a:gd name="T51" fmla="*/ 4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9" h="739">
                  <a:moveTo>
                    <a:pt x="1119" y="439"/>
                  </a:moveTo>
                  <a:cubicBezTo>
                    <a:pt x="1092" y="439"/>
                    <a:pt x="1092" y="439"/>
                    <a:pt x="1092" y="439"/>
                  </a:cubicBezTo>
                  <a:cubicBezTo>
                    <a:pt x="1080" y="432"/>
                    <a:pt x="1070" y="426"/>
                    <a:pt x="1065" y="419"/>
                  </a:cubicBezTo>
                  <a:cubicBezTo>
                    <a:pt x="1045" y="394"/>
                    <a:pt x="1021" y="351"/>
                    <a:pt x="1011" y="324"/>
                  </a:cubicBezTo>
                  <a:cubicBezTo>
                    <a:pt x="1000" y="296"/>
                    <a:pt x="980" y="297"/>
                    <a:pt x="975" y="262"/>
                  </a:cubicBezTo>
                  <a:cubicBezTo>
                    <a:pt x="975" y="262"/>
                    <a:pt x="974" y="261"/>
                    <a:pt x="974" y="261"/>
                  </a:cubicBezTo>
                  <a:cubicBezTo>
                    <a:pt x="974" y="258"/>
                    <a:pt x="974" y="255"/>
                    <a:pt x="973" y="252"/>
                  </a:cubicBezTo>
                  <a:cubicBezTo>
                    <a:pt x="973" y="251"/>
                    <a:pt x="973" y="250"/>
                    <a:pt x="973" y="249"/>
                  </a:cubicBezTo>
                  <a:cubicBezTo>
                    <a:pt x="972" y="246"/>
                    <a:pt x="972" y="243"/>
                    <a:pt x="972" y="240"/>
                  </a:cubicBezTo>
                  <a:cubicBezTo>
                    <a:pt x="972" y="240"/>
                    <a:pt x="972" y="240"/>
                    <a:pt x="972" y="239"/>
                  </a:cubicBezTo>
                  <a:cubicBezTo>
                    <a:pt x="670" y="187"/>
                    <a:pt x="407" y="87"/>
                    <a:pt x="246" y="17"/>
                  </a:cubicBezTo>
                  <a:cubicBezTo>
                    <a:pt x="237" y="0"/>
                    <a:pt x="237" y="0"/>
                    <a:pt x="237" y="0"/>
                  </a:cubicBezTo>
                  <a:cubicBezTo>
                    <a:pt x="237" y="12"/>
                    <a:pt x="237" y="12"/>
                    <a:pt x="237" y="12"/>
                  </a:cubicBezTo>
                  <a:cubicBezTo>
                    <a:pt x="254" y="73"/>
                    <a:pt x="275" y="134"/>
                    <a:pt x="348" y="121"/>
                  </a:cubicBezTo>
                  <a:cubicBezTo>
                    <a:pt x="348" y="121"/>
                    <a:pt x="378" y="210"/>
                    <a:pt x="391" y="242"/>
                  </a:cubicBezTo>
                  <a:cubicBezTo>
                    <a:pt x="404" y="273"/>
                    <a:pt x="424" y="336"/>
                    <a:pt x="424" y="336"/>
                  </a:cubicBezTo>
                  <a:cubicBezTo>
                    <a:pt x="424" y="336"/>
                    <a:pt x="409" y="341"/>
                    <a:pt x="400" y="399"/>
                  </a:cubicBezTo>
                  <a:cubicBezTo>
                    <a:pt x="391" y="458"/>
                    <a:pt x="378" y="468"/>
                    <a:pt x="378" y="468"/>
                  </a:cubicBezTo>
                  <a:cubicBezTo>
                    <a:pt x="378" y="468"/>
                    <a:pt x="169" y="560"/>
                    <a:pt x="25" y="629"/>
                  </a:cubicBezTo>
                  <a:cubicBezTo>
                    <a:pt x="0" y="629"/>
                    <a:pt x="0" y="629"/>
                    <a:pt x="0" y="629"/>
                  </a:cubicBezTo>
                  <a:cubicBezTo>
                    <a:pt x="0" y="641"/>
                    <a:pt x="0" y="641"/>
                    <a:pt x="0" y="641"/>
                  </a:cubicBezTo>
                  <a:cubicBezTo>
                    <a:pt x="438" y="739"/>
                    <a:pt x="760" y="648"/>
                    <a:pt x="961" y="546"/>
                  </a:cubicBezTo>
                  <a:cubicBezTo>
                    <a:pt x="1021" y="516"/>
                    <a:pt x="1074" y="483"/>
                    <a:pt x="1119" y="451"/>
                  </a:cubicBezTo>
                  <a:cubicBezTo>
                    <a:pt x="1119" y="451"/>
                    <a:pt x="1119" y="451"/>
                    <a:pt x="1119" y="451"/>
                  </a:cubicBezTo>
                  <a:cubicBezTo>
                    <a:pt x="1119" y="451"/>
                    <a:pt x="1119" y="451"/>
                    <a:pt x="1119" y="451"/>
                  </a:cubicBezTo>
                  <a:lnTo>
                    <a:pt x="1119" y="439"/>
                  </a:lnTo>
                  <a:close/>
                </a:path>
              </a:pathLst>
            </a:custGeom>
            <a:solidFill>
              <a:srgbClr val="0067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8" name="Freeform 9"/>
            <p:cNvSpPr/>
            <p:nvPr/>
          </p:nvSpPr>
          <p:spPr bwMode="auto">
            <a:xfrm>
              <a:off x="2529" y="2734"/>
              <a:ext cx="2494" cy="1521"/>
            </a:xfrm>
            <a:custGeom>
              <a:avLst/>
              <a:gdLst>
                <a:gd name="T0" fmla="*/ 1467 w 1507"/>
                <a:gd name="T1" fmla="*/ 47 h 919"/>
                <a:gd name="T2" fmla="*/ 1467 w 1507"/>
                <a:gd name="T3" fmla="*/ 49 h 919"/>
                <a:gd name="T4" fmla="*/ 1326 w 1507"/>
                <a:gd name="T5" fmla="*/ 26 h 919"/>
                <a:gd name="T6" fmla="*/ 1202 w 1507"/>
                <a:gd name="T7" fmla="*/ 0 h 919"/>
                <a:gd name="T8" fmla="*/ 1027 w 1507"/>
                <a:gd name="T9" fmla="*/ 107 h 919"/>
                <a:gd name="T10" fmla="*/ 548 w 1507"/>
                <a:gd name="T11" fmla="*/ 241 h 919"/>
                <a:gd name="T12" fmla="*/ 21 w 1507"/>
                <a:gd name="T13" fmla="*/ 197 h 919"/>
                <a:gd name="T14" fmla="*/ 16 w 1507"/>
                <a:gd name="T15" fmla="*/ 199 h 919"/>
                <a:gd name="T16" fmla="*/ 16 w 1507"/>
                <a:gd name="T17" fmla="*/ 196 h 919"/>
                <a:gd name="T18" fmla="*/ 0 w 1507"/>
                <a:gd name="T19" fmla="*/ 196 h 919"/>
                <a:gd name="T20" fmla="*/ 0 w 1507"/>
                <a:gd name="T21" fmla="*/ 208 h 919"/>
                <a:gd name="T22" fmla="*/ 0 w 1507"/>
                <a:gd name="T23" fmla="*/ 208 h 919"/>
                <a:gd name="T24" fmla="*/ 0 w 1507"/>
                <a:gd name="T25" fmla="*/ 208 h 919"/>
                <a:gd name="T26" fmla="*/ 1110 w 1507"/>
                <a:gd name="T27" fmla="*/ 919 h 919"/>
                <a:gd name="T28" fmla="*/ 1293 w 1507"/>
                <a:gd name="T29" fmla="*/ 919 h 919"/>
                <a:gd name="T30" fmla="*/ 1507 w 1507"/>
                <a:gd name="T31" fmla="*/ 61 h 919"/>
                <a:gd name="T32" fmla="*/ 1507 w 1507"/>
                <a:gd name="T33" fmla="*/ 61 h 919"/>
                <a:gd name="T34" fmla="*/ 1507 w 1507"/>
                <a:gd name="T35" fmla="*/ 47 h 919"/>
                <a:gd name="T36" fmla="*/ 1467 w 1507"/>
                <a:gd name="T37" fmla="*/ 47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07" h="919">
                  <a:moveTo>
                    <a:pt x="1467" y="47"/>
                  </a:moveTo>
                  <a:cubicBezTo>
                    <a:pt x="1467" y="49"/>
                    <a:pt x="1467" y="49"/>
                    <a:pt x="1467" y="49"/>
                  </a:cubicBezTo>
                  <a:cubicBezTo>
                    <a:pt x="1423" y="38"/>
                    <a:pt x="1373" y="32"/>
                    <a:pt x="1326" y="26"/>
                  </a:cubicBezTo>
                  <a:cubicBezTo>
                    <a:pt x="1282" y="21"/>
                    <a:pt x="1239" y="11"/>
                    <a:pt x="1202" y="0"/>
                  </a:cubicBezTo>
                  <a:cubicBezTo>
                    <a:pt x="1153" y="36"/>
                    <a:pt x="1095" y="73"/>
                    <a:pt x="1027" y="107"/>
                  </a:cubicBezTo>
                  <a:cubicBezTo>
                    <a:pt x="880" y="181"/>
                    <a:pt x="719" y="226"/>
                    <a:pt x="548" y="241"/>
                  </a:cubicBezTo>
                  <a:cubicBezTo>
                    <a:pt x="381" y="256"/>
                    <a:pt x="204" y="241"/>
                    <a:pt x="21" y="197"/>
                  </a:cubicBezTo>
                  <a:cubicBezTo>
                    <a:pt x="20" y="198"/>
                    <a:pt x="18" y="198"/>
                    <a:pt x="16" y="199"/>
                  </a:cubicBezTo>
                  <a:cubicBezTo>
                    <a:pt x="16" y="196"/>
                    <a:pt x="16" y="196"/>
                    <a:pt x="16" y="196"/>
                  </a:cubicBezTo>
                  <a:cubicBezTo>
                    <a:pt x="0" y="196"/>
                    <a:pt x="0" y="196"/>
                    <a:pt x="0" y="196"/>
                  </a:cubicBezTo>
                  <a:cubicBezTo>
                    <a:pt x="0" y="208"/>
                    <a:pt x="0" y="208"/>
                    <a:pt x="0" y="208"/>
                  </a:cubicBezTo>
                  <a:cubicBezTo>
                    <a:pt x="0" y="208"/>
                    <a:pt x="0" y="208"/>
                    <a:pt x="0" y="208"/>
                  </a:cubicBezTo>
                  <a:cubicBezTo>
                    <a:pt x="0" y="208"/>
                    <a:pt x="0" y="208"/>
                    <a:pt x="0" y="208"/>
                  </a:cubicBezTo>
                  <a:cubicBezTo>
                    <a:pt x="1110" y="919"/>
                    <a:pt x="1110" y="919"/>
                    <a:pt x="1110" y="919"/>
                  </a:cubicBezTo>
                  <a:cubicBezTo>
                    <a:pt x="1293" y="919"/>
                    <a:pt x="1293" y="919"/>
                    <a:pt x="1293" y="919"/>
                  </a:cubicBezTo>
                  <a:cubicBezTo>
                    <a:pt x="1507" y="61"/>
                    <a:pt x="1507" y="61"/>
                    <a:pt x="1507" y="61"/>
                  </a:cubicBezTo>
                  <a:cubicBezTo>
                    <a:pt x="1507" y="61"/>
                    <a:pt x="1507" y="61"/>
                    <a:pt x="1507" y="61"/>
                  </a:cubicBezTo>
                  <a:cubicBezTo>
                    <a:pt x="1507" y="47"/>
                    <a:pt x="1507" y="47"/>
                    <a:pt x="1507" y="47"/>
                  </a:cubicBezTo>
                  <a:lnTo>
                    <a:pt x="1467" y="47"/>
                  </a:ln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9" name="Freeform 11"/>
            <p:cNvSpPr/>
            <p:nvPr/>
          </p:nvSpPr>
          <p:spPr bwMode="auto">
            <a:xfrm>
              <a:off x="4710" y="2847"/>
              <a:ext cx="977" cy="1408"/>
            </a:xfrm>
            <a:custGeom>
              <a:avLst/>
              <a:gdLst>
                <a:gd name="T0" fmla="*/ 589 w 590"/>
                <a:gd name="T1" fmla="*/ 839 h 851"/>
                <a:gd name="T2" fmla="*/ 551 w 590"/>
                <a:gd name="T3" fmla="*/ 335 h 851"/>
                <a:gd name="T4" fmla="*/ 509 w 590"/>
                <a:gd name="T5" fmla="*/ 245 h 851"/>
                <a:gd name="T6" fmla="*/ 333 w 590"/>
                <a:gd name="T7" fmla="*/ 103 h 851"/>
                <a:gd name="T8" fmla="*/ 300 w 590"/>
                <a:gd name="T9" fmla="*/ 79 h 851"/>
                <a:gd name="T10" fmla="*/ 249 w 590"/>
                <a:gd name="T11" fmla="*/ 20 h 851"/>
                <a:gd name="T12" fmla="*/ 212 w 590"/>
                <a:gd name="T13" fmla="*/ 0 h 851"/>
                <a:gd name="T14" fmla="*/ 3 w 590"/>
                <a:gd name="T15" fmla="*/ 839 h 851"/>
                <a:gd name="T16" fmla="*/ 0 w 590"/>
                <a:gd name="T17" fmla="*/ 839 h 851"/>
                <a:gd name="T18" fmla="*/ 0 w 590"/>
                <a:gd name="T19" fmla="*/ 851 h 851"/>
                <a:gd name="T20" fmla="*/ 590 w 590"/>
                <a:gd name="T21" fmla="*/ 851 h 851"/>
                <a:gd name="T22" fmla="*/ 590 w 590"/>
                <a:gd name="T23" fmla="*/ 839 h 851"/>
                <a:gd name="T24" fmla="*/ 589 w 590"/>
                <a:gd name="T25" fmla="*/ 839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0" h="851">
                  <a:moveTo>
                    <a:pt x="589" y="839"/>
                  </a:moveTo>
                  <a:cubicBezTo>
                    <a:pt x="584" y="763"/>
                    <a:pt x="559" y="363"/>
                    <a:pt x="551" y="335"/>
                  </a:cubicBezTo>
                  <a:cubicBezTo>
                    <a:pt x="541" y="303"/>
                    <a:pt x="535" y="269"/>
                    <a:pt x="509" y="245"/>
                  </a:cubicBezTo>
                  <a:cubicBezTo>
                    <a:pt x="484" y="221"/>
                    <a:pt x="340" y="123"/>
                    <a:pt x="333" y="103"/>
                  </a:cubicBezTo>
                  <a:cubicBezTo>
                    <a:pt x="326" y="83"/>
                    <a:pt x="300" y="79"/>
                    <a:pt x="300" y="79"/>
                  </a:cubicBezTo>
                  <a:cubicBezTo>
                    <a:pt x="300" y="79"/>
                    <a:pt x="298" y="56"/>
                    <a:pt x="249" y="20"/>
                  </a:cubicBezTo>
                  <a:cubicBezTo>
                    <a:pt x="238" y="12"/>
                    <a:pt x="226" y="6"/>
                    <a:pt x="212" y="0"/>
                  </a:cubicBezTo>
                  <a:cubicBezTo>
                    <a:pt x="3" y="839"/>
                    <a:pt x="3" y="839"/>
                    <a:pt x="3" y="839"/>
                  </a:cubicBezTo>
                  <a:cubicBezTo>
                    <a:pt x="0" y="839"/>
                    <a:pt x="0" y="839"/>
                    <a:pt x="0" y="839"/>
                  </a:cubicBezTo>
                  <a:cubicBezTo>
                    <a:pt x="0" y="851"/>
                    <a:pt x="0" y="851"/>
                    <a:pt x="0" y="851"/>
                  </a:cubicBezTo>
                  <a:cubicBezTo>
                    <a:pt x="590" y="851"/>
                    <a:pt x="590" y="851"/>
                    <a:pt x="590" y="851"/>
                  </a:cubicBezTo>
                  <a:cubicBezTo>
                    <a:pt x="590" y="839"/>
                    <a:pt x="590" y="839"/>
                    <a:pt x="590" y="839"/>
                  </a:cubicBezTo>
                  <a:lnTo>
                    <a:pt x="589" y="839"/>
                  </a:ln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0" name="Freeform 13"/>
            <p:cNvSpPr/>
            <p:nvPr/>
          </p:nvSpPr>
          <p:spPr bwMode="auto">
            <a:xfrm>
              <a:off x="1956" y="3100"/>
              <a:ext cx="2336" cy="1155"/>
            </a:xfrm>
            <a:custGeom>
              <a:avLst/>
              <a:gdLst>
                <a:gd name="T0" fmla="*/ 1392 w 1411"/>
                <a:gd name="T1" fmla="*/ 686 h 698"/>
                <a:gd name="T2" fmla="*/ 321 w 1411"/>
                <a:gd name="T3" fmla="*/ 0 h 698"/>
                <a:gd name="T4" fmla="*/ 298 w 1411"/>
                <a:gd name="T5" fmla="*/ 16 h 698"/>
                <a:gd name="T6" fmla="*/ 115 w 1411"/>
                <a:gd name="T7" fmla="*/ 311 h 698"/>
                <a:gd name="T8" fmla="*/ 4 w 1411"/>
                <a:gd name="T9" fmla="*/ 686 h 698"/>
                <a:gd name="T10" fmla="*/ 0 w 1411"/>
                <a:gd name="T11" fmla="*/ 686 h 698"/>
                <a:gd name="T12" fmla="*/ 0 w 1411"/>
                <a:gd name="T13" fmla="*/ 698 h 698"/>
                <a:gd name="T14" fmla="*/ 1411 w 1411"/>
                <a:gd name="T15" fmla="*/ 698 h 698"/>
                <a:gd name="T16" fmla="*/ 1411 w 1411"/>
                <a:gd name="T17" fmla="*/ 686 h 698"/>
                <a:gd name="T18" fmla="*/ 1392 w 1411"/>
                <a:gd name="T19" fmla="*/ 686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1" h="698">
                  <a:moveTo>
                    <a:pt x="1392" y="686"/>
                  </a:moveTo>
                  <a:cubicBezTo>
                    <a:pt x="321" y="0"/>
                    <a:pt x="321" y="0"/>
                    <a:pt x="321" y="0"/>
                  </a:cubicBezTo>
                  <a:cubicBezTo>
                    <a:pt x="310" y="7"/>
                    <a:pt x="302" y="12"/>
                    <a:pt x="298" y="16"/>
                  </a:cubicBezTo>
                  <a:cubicBezTo>
                    <a:pt x="252" y="55"/>
                    <a:pt x="140" y="169"/>
                    <a:pt x="115" y="311"/>
                  </a:cubicBezTo>
                  <a:cubicBezTo>
                    <a:pt x="103" y="380"/>
                    <a:pt x="53" y="531"/>
                    <a:pt x="4" y="686"/>
                  </a:cubicBezTo>
                  <a:cubicBezTo>
                    <a:pt x="0" y="686"/>
                    <a:pt x="0" y="686"/>
                    <a:pt x="0" y="686"/>
                  </a:cubicBezTo>
                  <a:cubicBezTo>
                    <a:pt x="0" y="698"/>
                    <a:pt x="0" y="698"/>
                    <a:pt x="0" y="698"/>
                  </a:cubicBezTo>
                  <a:cubicBezTo>
                    <a:pt x="1411" y="698"/>
                    <a:pt x="1411" y="698"/>
                    <a:pt x="1411" y="698"/>
                  </a:cubicBezTo>
                  <a:cubicBezTo>
                    <a:pt x="1411" y="686"/>
                    <a:pt x="1411" y="686"/>
                    <a:pt x="1411" y="686"/>
                  </a:cubicBezTo>
                  <a:lnTo>
                    <a:pt x="1392" y="686"/>
                  </a:ln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1" name="Freeform 15"/>
            <p:cNvSpPr/>
            <p:nvPr/>
          </p:nvSpPr>
          <p:spPr bwMode="auto">
            <a:xfrm>
              <a:off x="2923" y="1192"/>
              <a:ext cx="1516" cy="1135"/>
            </a:xfrm>
            <a:custGeom>
              <a:avLst/>
              <a:gdLst>
                <a:gd name="T0" fmla="*/ 42 w 916"/>
                <a:gd name="T1" fmla="*/ 442 h 686"/>
                <a:gd name="T2" fmla="*/ 45 w 916"/>
                <a:gd name="T3" fmla="*/ 453 h 686"/>
                <a:gd name="T4" fmla="*/ 788 w 916"/>
                <a:gd name="T5" fmla="*/ 686 h 686"/>
                <a:gd name="T6" fmla="*/ 788 w 916"/>
                <a:gd name="T7" fmla="*/ 685 h 686"/>
                <a:gd name="T8" fmla="*/ 788 w 916"/>
                <a:gd name="T9" fmla="*/ 680 h 686"/>
                <a:gd name="T10" fmla="*/ 790 w 916"/>
                <a:gd name="T11" fmla="*/ 669 h 686"/>
                <a:gd name="T12" fmla="*/ 811 w 916"/>
                <a:gd name="T13" fmla="*/ 547 h 686"/>
                <a:gd name="T14" fmla="*/ 853 w 916"/>
                <a:gd name="T15" fmla="*/ 545 h 686"/>
                <a:gd name="T16" fmla="*/ 915 w 916"/>
                <a:gd name="T17" fmla="*/ 341 h 686"/>
                <a:gd name="T18" fmla="*/ 891 w 916"/>
                <a:gd name="T19" fmla="*/ 280 h 686"/>
                <a:gd name="T20" fmla="*/ 890 w 916"/>
                <a:gd name="T21" fmla="*/ 279 h 686"/>
                <a:gd name="T22" fmla="*/ 889 w 916"/>
                <a:gd name="T23" fmla="*/ 278 h 686"/>
                <a:gd name="T24" fmla="*/ 889 w 916"/>
                <a:gd name="T25" fmla="*/ 274 h 686"/>
                <a:gd name="T26" fmla="*/ 889 w 916"/>
                <a:gd name="T27" fmla="*/ 271 h 686"/>
                <a:gd name="T28" fmla="*/ 889 w 916"/>
                <a:gd name="T29" fmla="*/ 266 h 686"/>
                <a:gd name="T30" fmla="*/ 890 w 916"/>
                <a:gd name="T31" fmla="*/ 262 h 686"/>
                <a:gd name="T32" fmla="*/ 891 w 916"/>
                <a:gd name="T33" fmla="*/ 253 h 686"/>
                <a:gd name="T34" fmla="*/ 891 w 916"/>
                <a:gd name="T35" fmla="*/ 248 h 686"/>
                <a:gd name="T36" fmla="*/ 893 w 916"/>
                <a:gd name="T37" fmla="*/ 234 h 686"/>
                <a:gd name="T38" fmla="*/ 894 w 916"/>
                <a:gd name="T39" fmla="*/ 226 h 686"/>
                <a:gd name="T40" fmla="*/ 896 w 916"/>
                <a:gd name="T41" fmla="*/ 215 h 686"/>
                <a:gd name="T42" fmla="*/ 897 w 916"/>
                <a:gd name="T43" fmla="*/ 206 h 686"/>
                <a:gd name="T44" fmla="*/ 898 w 916"/>
                <a:gd name="T45" fmla="*/ 195 h 686"/>
                <a:gd name="T46" fmla="*/ 899 w 916"/>
                <a:gd name="T47" fmla="*/ 184 h 686"/>
                <a:gd name="T48" fmla="*/ 900 w 916"/>
                <a:gd name="T49" fmla="*/ 173 h 686"/>
                <a:gd name="T50" fmla="*/ 900 w 916"/>
                <a:gd name="T51" fmla="*/ 161 h 686"/>
                <a:gd name="T52" fmla="*/ 901 w 916"/>
                <a:gd name="T53" fmla="*/ 150 h 686"/>
                <a:gd name="T54" fmla="*/ 901 w 916"/>
                <a:gd name="T55" fmla="*/ 137 h 686"/>
                <a:gd name="T56" fmla="*/ 901 w 916"/>
                <a:gd name="T57" fmla="*/ 125 h 686"/>
                <a:gd name="T58" fmla="*/ 901 w 916"/>
                <a:gd name="T59" fmla="*/ 112 h 686"/>
                <a:gd name="T60" fmla="*/ 901 w 916"/>
                <a:gd name="T61" fmla="*/ 100 h 686"/>
                <a:gd name="T62" fmla="*/ 900 w 916"/>
                <a:gd name="T63" fmla="*/ 86 h 686"/>
                <a:gd name="T64" fmla="*/ 898 w 916"/>
                <a:gd name="T65" fmla="*/ 74 h 686"/>
                <a:gd name="T66" fmla="*/ 896 w 916"/>
                <a:gd name="T67" fmla="*/ 61 h 686"/>
                <a:gd name="T68" fmla="*/ 895 w 916"/>
                <a:gd name="T69" fmla="*/ 49 h 686"/>
                <a:gd name="T70" fmla="*/ 891 w 916"/>
                <a:gd name="T71" fmla="*/ 35 h 686"/>
                <a:gd name="T72" fmla="*/ 889 w 916"/>
                <a:gd name="T73" fmla="*/ 24 h 686"/>
                <a:gd name="T74" fmla="*/ 884 w 916"/>
                <a:gd name="T75" fmla="*/ 9 h 686"/>
                <a:gd name="T76" fmla="*/ 881 w 916"/>
                <a:gd name="T77" fmla="*/ 0 h 686"/>
                <a:gd name="T78" fmla="*/ 51 w 916"/>
                <a:gd name="T79" fmla="*/ 43 h 686"/>
                <a:gd name="T80" fmla="*/ 60 w 916"/>
                <a:gd name="T81" fmla="*/ 312 h 686"/>
                <a:gd name="T82" fmla="*/ 42 w 916"/>
                <a:gd name="T83" fmla="*/ 442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6" h="686">
                  <a:moveTo>
                    <a:pt x="42" y="442"/>
                  </a:moveTo>
                  <a:cubicBezTo>
                    <a:pt x="43" y="446"/>
                    <a:pt x="44" y="449"/>
                    <a:pt x="45" y="453"/>
                  </a:cubicBezTo>
                  <a:cubicBezTo>
                    <a:pt x="200" y="523"/>
                    <a:pt x="473" y="631"/>
                    <a:pt x="788" y="686"/>
                  </a:cubicBezTo>
                  <a:cubicBezTo>
                    <a:pt x="788" y="686"/>
                    <a:pt x="788" y="685"/>
                    <a:pt x="788" y="685"/>
                  </a:cubicBezTo>
                  <a:cubicBezTo>
                    <a:pt x="788" y="684"/>
                    <a:pt x="788" y="682"/>
                    <a:pt x="788" y="680"/>
                  </a:cubicBezTo>
                  <a:cubicBezTo>
                    <a:pt x="789" y="676"/>
                    <a:pt x="789" y="672"/>
                    <a:pt x="790" y="669"/>
                  </a:cubicBezTo>
                  <a:cubicBezTo>
                    <a:pt x="797" y="641"/>
                    <a:pt x="813" y="559"/>
                    <a:pt x="811" y="547"/>
                  </a:cubicBezTo>
                  <a:cubicBezTo>
                    <a:pt x="809" y="534"/>
                    <a:pt x="826" y="554"/>
                    <a:pt x="853" y="545"/>
                  </a:cubicBezTo>
                  <a:cubicBezTo>
                    <a:pt x="879" y="535"/>
                    <a:pt x="916" y="374"/>
                    <a:pt x="915" y="341"/>
                  </a:cubicBezTo>
                  <a:cubicBezTo>
                    <a:pt x="914" y="307"/>
                    <a:pt x="905" y="277"/>
                    <a:pt x="891" y="280"/>
                  </a:cubicBezTo>
                  <a:cubicBezTo>
                    <a:pt x="890" y="280"/>
                    <a:pt x="890" y="280"/>
                    <a:pt x="890" y="279"/>
                  </a:cubicBezTo>
                  <a:cubicBezTo>
                    <a:pt x="890" y="279"/>
                    <a:pt x="889" y="278"/>
                    <a:pt x="889" y="278"/>
                  </a:cubicBezTo>
                  <a:cubicBezTo>
                    <a:pt x="889" y="277"/>
                    <a:pt x="889" y="276"/>
                    <a:pt x="889" y="274"/>
                  </a:cubicBezTo>
                  <a:cubicBezTo>
                    <a:pt x="889" y="274"/>
                    <a:pt x="889" y="273"/>
                    <a:pt x="889" y="271"/>
                  </a:cubicBezTo>
                  <a:cubicBezTo>
                    <a:pt x="889" y="270"/>
                    <a:pt x="889" y="268"/>
                    <a:pt x="889" y="266"/>
                  </a:cubicBezTo>
                  <a:cubicBezTo>
                    <a:pt x="890" y="265"/>
                    <a:pt x="890" y="263"/>
                    <a:pt x="890" y="262"/>
                  </a:cubicBezTo>
                  <a:cubicBezTo>
                    <a:pt x="890" y="259"/>
                    <a:pt x="890" y="256"/>
                    <a:pt x="891" y="253"/>
                  </a:cubicBezTo>
                  <a:cubicBezTo>
                    <a:pt x="891" y="252"/>
                    <a:pt x="891" y="250"/>
                    <a:pt x="891" y="248"/>
                  </a:cubicBezTo>
                  <a:cubicBezTo>
                    <a:pt x="892" y="244"/>
                    <a:pt x="893" y="239"/>
                    <a:pt x="893" y="234"/>
                  </a:cubicBezTo>
                  <a:cubicBezTo>
                    <a:pt x="894" y="231"/>
                    <a:pt x="894" y="229"/>
                    <a:pt x="894" y="226"/>
                  </a:cubicBezTo>
                  <a:cubicBezTo>
                    <a:pt x="895" y="222"/>
                    <a:pt x="895" y="219"/>
                    <a:pt x="896" y="215"/>
                  </a:cubicBezTo>
                  <a:cubicBezTo>
                    <a:pt x="896" y="212"/>
                    <a:pt x="896" y="209"/>
                    <a:pt x="897" y="206"/>
                  </a:cubicBezTo>
                  <a:cubicBezTo>
                    <a:pt x="897" y="202"/>
                    <a:pt x="897" y="199"/>
                    <a:pt x="898" y="195"/>
                  </a:cubicBezTo>
                  <a:cubicBezTo>
                    <a:pt x="898" y="191"/>
                    <a:pt x="898" y="188"/>
                    <a:pt x="899" y="184"/>
                  </a:cubicBezTo>
                  <a:cubicBezTo>
                    <a:pt x="899" y="180"/>
                    <a:pt x="899" y="177"/>
                    <a:pt x="900" y="173"/>
                  </a:cubicBezTo>
                  <a:cubicBezTo>
                    <a:pt x="900" y="169"/>
                    <a:pt x="900" y="165"/>
                    <a:pt x="900" y="161"/>
                  </a:cubicBezTo>
                  <a:cubicBezTo>
                    <a:pt x="901" y="157"/>
                    <a:pt x="901" y="153"/>
                    <a:pt x="901" y="150"/>
                  </a:cubicBezTo>
                  <a:cubicBezTo>
                    <a:pt x="901" y="145"/>
                    <a:pt x="901" y="141"/>
                    <a:pt x="901" y="137"/>
                  </a:cubicBezTo>
                  <a:cubicBezTo>
                    <a:pt x="901" y="133"/>
                    <a:pt x="901" y="129"/>
                    <a:pt x="901" y="125"/>
                  </a:cubicBezTo>
                  <a:cubicBezTo>
                    <a:pt x="901" y="121"/>
                    <a:pt x="901" y="116"/>
                    <a:pt x="901" y="112"/>
                  </a:cubicBezTo>
                  <a:cubicBezTo>
                    <a:pt x="901" y="108"/>
                    <a:pt x="901" y="104"/>
                    <a:pt x="901" y="100"/>
                  </a:cubicBezTo>
                  <a:cubicBezTo>
                    <a:pt x="900" y="95"/>
                    <a:pt x="900" y="91"/>
                    <a:pt x="900" y="86"/>
                  </a:cubicBezTo>
                  <a:cubicBezTo>
                    <a:pt x="899" y="82"/>
                    <a:pt x="899" y="78"/>
                    <a:pt x="898" y="74"/>
                  </a:cubicBezTo>
                  <a:cubicBezTo>
                    <a:pt x="898" y="70"/>
                    <a:pt x="897" y="65"/>
                    <a:pt x="896" y="61"/>
                  </a:cubicBezTo>
                  <a:cubicBezTo>
                    <a:pt x="896" y="57"/>
                    <a:pt x="895" y="53"/>
                    <a:pt x="895" y="49"/>
                  </a:cubicBezTo>
                  <a:cubicBezTo>
                    <a:pt x="894" y="44"/>
                    <a:pt x="893" y="40"/>
                    <a:pt x="891" y="35"/>
                  </a:cubicBezTo>
                  <a:cubicBezTo>
                    <a:pt x="891" y="31"/>
                    <a:pt x="890" y="28"/>
                    <a:pt x="889" y="24"/>
                  </a:cubicBezTo>
                  <a:cubicBezTo>
                    <a:pt x="887" y="19"/>
                    <a:pt x="886" y="14"/>
                    <a:pt x="884" y="9"/>
                  </a:cubicBezTo>
                  <a:cubicBezTo>
                    <a:pt x="883" y="6"/>
                    <a:pt x="882" y="3"/>
                    <a:pt x="881" y="0"/>
                  </a:cubicBezTo>
                  <a:cubicBezTo>
                    <a:pt x="489" y="242"/>
                    <a:pt x="78" y="56"/>
                    <a:pt x="51" y="43"/>
                  </a:cubicBezTo>
                  <a:cubicBezTo>
                    <a:pt x="21" y="181"/>
                    <a:pt x="60" y="312"/>
                    <a:pt x="60" y="312"/>
                  </a:cubicBezTo>
                  <a:cubicBezTo>
                    <a:pt x="60" y="312"/>
                    <a:pt x="0" y="315"/>
                    <a:pt x="42" y="4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Layout_1">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auto">
          <a:xfrm>
            <a:off x="6596569" y="533089"/>
            <a:ext cx="5315979" cy="5920099"/>
            <a:chOff x="1956" y="100"/>
            <a:chExt cx="3731" cy="4155"/>
          </a:xfrm>
          <a:solidFill>
            <a:srgbClr val="0067DF"/>
          </a:solidFill>
        </p:grpSpPr>
        <p:sp>
          <p:nvSpPr>
            <p:cNvPr id="6" name="Freeform 6"/>
            <p:cNvSpPr/>
            <p:nvPr/>
          </p:nvSpPr>
          <p:spPr bwMode="auto">
            <a:xfrm>
              <a:off x="2462" y="100"/>
              <a:ext cx="2474" cy="1476"/>
            </a:xfrm>
            <a:custGeom>
              <a:avLst/>
              <a:gdLst>
                <a:gd name="T0" fmla="*/ 1323 w 1495"/>
                <a:gd name="T1" fmla="*/ 474 h 892"/>
                <a:gd name="T2" fmla="*/ 1304 w 1495"/>
                <a:gd name="T3" fmla="*/ 450 h 892"/>
                <a:gd name="T4" fmla="*/ 1297 w 1495"/>
                <a:gd name="T5" fmla="*/ 294 h 892"/>
                <a:gd name="T6" fmla="*/ 1495 w 1495"/>
                <a:gd name="T7" fmla="*/ 209 h 892"/>
                <a:gd name="T8" fmla="*/ 740 w 1495"/>
                <a:gd name="T9" fmla="*/ 0 h 892"/>
                <a:gd name="T10" fmla="*/ 0 w 1495"/>
                <a:gd name="T11" fmla="*/ 281 h 892"/>
                <a:gd name="T12" fmla="*/ 311 w 1495"/>
                <a:gd name="T13" fmla="*/ 392 h 892"/>
                <a:gd name="T14" fmla="*/ 311 w 1495"/>
                <a:gd name="T15" fmla="*/ 392 h 892"/>
                <a:gd name="T16" fmla="*/ 325 w 1495"/>
                <a:gd name="T17" fmla="*/ 684 h 892"/>
                <a:gd name="T18" fmla="*/ 1158 w 1495"/>
                <a:gd name="T19" fmla="*/ 640 h 892"/>
                <a:gd name="T20" fmla="*/ 1144 w 1495"/>
                <a:gd name="T21" fmla="*/ 360 h 892"/>
                <a:gd name="T22" fmla="*/ 1280 w 1495"/>
                <a:gd name="T23" fmla="*/ 301 h 892"/>
                <a:gd name="T24" fmla="*/ 1287 w 1495"/>
                <a:gd name="T25" fmla="*/ 451 h 892"/>
                <a:gd name="T26" fmla="*/ 1270 w 1495"/>
                <a:gd name="T27" fmla="*/ 477 h 892"/>
                <a:gd name="T28" fmla="*/ 1281 w 1495"/>
                <a:gd name="T29" fmla="*/ 497 h 892"/>
                <a:gd name="T30" fmla="*/ 1278 w 1495"/>
                <a:gd name="T31" fmla="*/ 635 h 892"/>
                <a:gd name="T32" fmla="*/ 1304 w 1495"/>
                <a:gd name="T33" fmla="*/ 633 h 892"/>
                <a:gd name="T34" fmla="*/ 1331 w 1495"/>
                <a:gd name="T35" fmla="*/ 632 h 892"/>
                <a:gd name="T36" fmla="*/ 1314 w 1495"/>
                <a:gd name="T37" fmla="*/ 495 h 892"/>
                <a:gd name="T38" fmla="*/ 1323 w 1495"/>
                <a:gd name="T39" fmla="*/ 474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5" h="892">
                  <a:moveTo>
                    <a:pt x="1323" y="474"/>
                  </a:moveTo>
                  <a:cubicBezTo>
                    <a:pt x="1323" y="463"/>
                    <a:pt x="1315" y="453"/>
                    <a:pt x="1304" y="450"/>
                  </a:cubicBezTo>
                  <a:cubicBezTo>
                    <a:pt x="1297" y="294"/>
                    <a:pt x="1297" y="294"/>
                    <a:pt x="1297" y="294"/>
                  </a:cubicBezTo>
                  <a:cubicBezTo>
                    <a:pt x="1495" y="209"/>
                    <a:pt x="1495" y="209"/>
                    <a:pt x="1495" y="209"/>
                  </a:cubicBezTo>
                  <a:cubicBezTo>
                    <a:pt x="740" y="0"/>
                    <a:pt x="740" y="0"/>
                    <a:pt x="740" y="0"/>
                  </a:cubicBezTo>
                  <a:cubicBezTo>
                    <a:pt x="0" y="281"/>
                    <a:pt x="0" y="281"/>
                    <a:pt x="0" y="281"/>
                  </a:cubicBezTo>
                  <a:cubicBezTo>
                    <a:pt x="311" y="392"/>
                    <a:pt x="311" y="392"/>
                    <a:pt x="311" y="392"/>
                  </a:cubicBezTo>
                  <a:cubicBezTo>
                    <a:pt x="311" y="392"/>
                    <a:pt x="311" y="392"/>
                    <a:pt x="311" y="392"/>
                  </a:cubicBezTo>
                  <a:cubicBezTo>
                    <a:pt x="325" y="684"/>
                    <a:pt x="325" y="684"/>
                    <a:pt x="325" y="684"/>
                  </a:cubicBezTo>
                  <a:cubicBezTo>
                    <a:pt x="325" y="684"/>
                    <a:pt x="752" y="892"/>
                    <a:pt x="1158" y="640"/>
                  </a:cubicBezTo>
                  <a:cubicBezTo>
                    <a:pt x="1144" y="360"/>
                    <a:pt x="1144" y="360"/>
                    <a:pt x="1144" y="360"/>
                  </a:cubicBezTo>
                  <a:cubicBezTo>
                    <a:pt x="1280" y="301"/>
                    <a:pt x="1280" y="301"/>
                    <a:pt x="1280" y="301"/>
                  </a:cubicBezTo>
                  <a:cubicBezTo>
                    <a:pt x="1287" y="451"/>
                    <a:pt x="1287" y="451"/>
                    <a:pt x="1287" y="451"/>
                  </a:cubicBezTo>
                  <a:cubicBezTo>
                    <a:pt x="1277" y="455"/>
                    <a:pt x="1270" y="465"/>
                    <a:pt x="1270" y="477"/>
                  </a:cubicBezTo>
                  <a:cubicBezTo>
                    <a:pt x="1271" y="485"/>
                    <a:pt x="1275" y="492"/>
                    <a:pt x="1281" y="497"/>
                  </a:cubicBezTo>
                  <a:cubicBezTo>
                    <a:pt x="1264" y="533"/>
                    <a:pt x="1278" y="635"/>
                    <a:pt x="1278" y="635"/>
                  </a:cubicBezTo>
                  <a:cubicBezTo>
                    <a:pt x="1304" y="633"/>
                    <a:pt x="1304" y="633"/>
                    <a:pt x="1304" y="633"/>
                  </a:cubicBezTo>
                  <a:cubicBezTo>
                    <a:pt x="1331" y="632"/>
                    <a:pt x="1331" y="632"/>
                    <a:pt x="1331" y="632"/>
                  </a:cubicBezTo>
                  <a:cubicBezTo>
                    <a:pt x="1331" y="632"/>
                    <a:pt x="1335" y="529"/>
                    <a:pt x="1314" y="495"/>
                  </a:cubicBezTo>
                  <a:cubicBezTo>
                    <a:pt x="1320" y="490"/>
                    <a:pt x="1323" y="482"/>
                    <a:pt x="1323" y="474"/>
                  </a:cubicBezTo>
                </a:path>
              </a:pathLst>
            </a:custGeom>
            <a:solidFill>
              <a:srgbClr val="FA46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7" name="Freeform 7"/>
            <p:cNvSpPr/>
            <p:nvPr/>
          </p:nvSpPr>
          <p:spPr bwMode="auto">
            <a:xfrm>
              <a:off x="2620" y="1971"/>
              <a:ext cx="1852" cy="1223"/>
            </a:xfrm>
            <a:custGeom>
              <a:avLst/>
              <a:gdLst>
                <a:gd name="T0" fmla="*/ 1119 w 1119"/>
                <a:gd name="T1" fmla="*/ 439 h 739"/>
                <a:gd name="T2" fmla="*/ 1092 w 1119"/>
                <a:gd name="T3" fmla="*/ 439 h 739"/>
                <a:gd name="T4" fmla="*/ 1065 w 1119"/>
                <a:gd name="T5" fmla="*/ 419 h 739"/>
                <a:gd name="T6" fmla="*/ 1011 w 1119"/>
                <a:gd name="T7" fmla="*/ 324 h 739"/>
                <a:gd name="T8" fmla="*/ 975 w 1119"/>
                <a:gd name="T9" fmla="*/ 262 h 739"/>
                <a:gd name="T10" fmla="*/ 974 w 1119"/>
                <a:gd name="T11" fmla="*/ 261 h 739"/>
                <a:gd name="T12" fmla="*/ 973 w 1119"/>
                <a:gd name="T13" fmla="*/ 252 h 739"/>
                <a:gd name="T14" fmla="*/ 973 w 1119"/>
                <a:gd name="T15" fmla="*/ 249 h 739"/>
                <a:gd name="T16" fmla="*/ 972 w 1119"/>
                <a:gd name="T17" fmla="*/ 240 h 739"/>
                <a:gd name="T18" fmla="*/ 972 w 1119"/>
                <a:gd name="T19" fmla="*/ 239 h 739"/>
                <a:gd name="T20" fmla="*/ 246 w 1119"/>
                <a:gd name="T21" fmla="*/ 17 h 739"/>
                <a:gd name="T22" fmla="*/ 237 w 1119"/>
                <a:gd name="T23" fmla="*/ 0 h 739"/>
                <a:gd name="T24" fmla="*/ 237 w 1119"/>
                <a:gd name="T25" fmla="*/ 12 h 739"/>
                <a:gd name="T26" fmla="*/ 348 w 1119"/>
                <a:gd name="T27" fmla="*/ 121 h 739"/>
                <a:gd name="T28" fmla="*/ 391 w 1119"/>
                <a:gd name="T29" fmla="*/ 242 h 739"/>
                <a:gd name="T30" fmla="*/ 424 w 1119"/>
                <a:gd name="T31" fmla="*/ 336 h 739"/>
                <a:gd name="T32" fmla="*/ 400 w 1119"/>
                <a:gd name="T33" fmla="*/ 399 h 739"/>
                <a:gd name="T34" fmla="*/ 378 w 1119"/>
                <a:gd name="T35" fmla="*/ 468 h 739"/>
                <a:gd name="T36" fmla="*/ 25 w 1119"/>
                <a:gd name="T37" fmla="*/ 629 h 739"/>
                <a:gd name="T38" fmla="*/ 0 w 1119"/>
                <a:gd name="T39" fmla="*/ 629 h 739"/>
                <a:gd name="T40" fmla="*/ 0 w 1119"/>
                <a:gd name="T41" fmla="*/ 641 h 739"/>
                <a:gd name="T42" fmla="*/ 961 w 1119"/>
                <a:gd name="T43" fmla="*/ 546 h 739"/>
                <a:gd name="T44" fmla="*/ 1119 w 1119"/>
                <a:gd name="T45" fmla="*/ 451 h 739"/>
                <a:gd name="T46" fmla="*/ 1119 w 1119"/>
                <a:gd name="T47" fmla="*/ 451 h 739"/>
                <a:gd name="T48" fmla="*/ 1119 w 1119"/>
                <a:gd name="T49" fmla="*/ 451 h 739"/>
                <a:gd name="T50" fmla="*/ 1119 w 1119"/>
                <a:gd name="T51" fmla="*/ 4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9" h="739">
                  <a:moveTo>
                    <a:pt x="1119" y="439"/>
                  </a:moveTo>
                  <a:cubicBezTo>
                    <a:pt x="1092" y="439"/>
                    <a:pt x="1092" y="439"/>
                    <a:pt x="1092" y="439"/>
                  </a:cubicBezTo>
                  <a:cubicBezTo>
                    <a:pt x="1080" y="432"/>
                    <a:pt x="1070" y="426"/>
                    <a:pt x="1065" y="419"/>
                  </a:cubicBezTo>
                  <a:cubicBezTo>
                    <a:pt x="1045" y="394"/>
                    <a:pt x="1021" y="351"/>
                    <a:pt x="1011" y="324"/>
                  </a:cubicBezTo>
                  <a:cubicBezTo>
                    <a:pt x="1000" y="296"/>
                    <a:pt x="980" y="297"/>
                    <a:pt x="975" y="262"/>
                  </a:cubicBezTo>
                  <a:cubicBezTo>
                    <a:pt x="975" y="262"/>
                    <a:pt x="974" y="261"/>
                    <a:pt x="974" y="261"/>
                  </a:cubicBezTo>
                  <a:cubicBezTo>
                    <a:pt x="974" y="258"/>
                    <a:pt x="974" y="255"/>
                    <a:pt x="973" y="252"/>
                  </a:cubicBezTo>
                  <a:cubicBezTo>
                    <a:pt x="973" y="251"/>
                    <a:pt x="973" y="250"/>
                    <a:pt x="973" y="249"/>
                  </a:cubicBezTo>
                  <a:cubicBezTo>
                    <a:pt x="972" y="246"/>
                    <a:pt x="972" y="243"/>
                    <a:pt x="972" y="240"/>
                  </a:cubicBezTo>
                  <a:cubicBezTo>
                    <a:pt x="972" y="240"/>
                    <a:pt x="972" y="240"/>
                    <a:pt x="972" y="239"/>
                  </a:cubicBezTo>
                  <a:cubicBezTo>
                    <a:pt x="670" y="187"/>
                    <a:pt x="407" y="87"/>
                    <a:pt x="246" y="17"/>
                  </a:cubicBezTo>
                  <a:cubicBezTo>
                    <a:pt x="237" y="0"/>
                    <a:pt x="237" y="0"/>
                    <a:pt x="237" y="0"/>
                  </a:cubicBezTo>
                  <a:cubicBezTo>
                    <a:pt x="237" y="12"/>
                    <a:pt x="237" y="12"/>
                    <a:pt x="237" y="12"/>
                  </a:cubicBezTo>
                  <a:cubicBezTo>
                    <a:pt x="254" y="73"/>
                    <a:pt x="275" y="134"/>
                    <a:pt x="348" y="121"/>
                  </a:cubicBezTo>
                  <a:cubicBezTo>
                    <a:pt x="348" y="121"/>
                    <a:pt x="378" y="210"/>
                    <a:pt x="391" y="242"/>
                  </a:cubicBezTo>
                  <a:cubicBezTo>
                    <a:pt x="404" y="273"/>
                    <a:pt x="424" y="336"/>
                    <a:pt x="424" y="336"/>
                  </a:cubicBezTo>
                  <a:cubicBezTo>
                    <a:pt x="424" y="336"/>
                    <a:pt x="409" y="341"/>
                    <a:pt x="400" y="399"/>
                  </a:cubicBezTo>
                  <a:cubicBezTo>
                    <a:pt x="391" y="458"/>
                    <a:pt x="378" y="468"/>
                    <a:pt x="378" y="468"/>
                  </a:cubicBezTo>
                  <a:cubicBezTo>
                    <a:pt x="378" y="468"/>
                    <a:pt x="169" y="560"/>
                    <a:pt x="25" y="629"/>
                  </a:cubicBezTo>
                  <a:cubicBezTo>
                    <a:pt x="0" y="629"/>
                    <a:pt x="0" y="629"/>
                    <a:pt x="0" y="629"/>
                  </a:cubicBezTo>
                  <a:cubicBezTo>
                    <a:pt x="0" y="641"/>
                    <a:pt x="0" y="641"/>
                    <a:pt x="0" y="641"/>
                  </a:cubicBezTo>
                  <a:cubicBezTo>
                    <a:pt x="438" y="739"/>
                    <a:pt x="760" y="648"/>
                    <a:pt x="961" y="546"/>
                  </a:cubicBezTo>
                  <a:cubicBezTo>
                    <a:pt x="1021" y="516"/>
                    <a:pt x="1074" y="483"/>
                    <a:pt x="1119" y="451"/>
                  </a:cubicBezTo>
                  <a:cubicBezTo>
                    <a:pt x="1119" y="451"/>
                    <a:pt x="1119" y="451"/>
                    <a:pt x="1119" y="451"/>
                  </a:cubicBezTo>
                  <a:cubicBezTo>
                    <a:pt x="1119" y="451"/>
                    <a:pt x="1119" y="451"/>
                    <a:pt x="1119" y="451"/>
                  </a:cubicBezTo>
                  <a:lnTo>
                    <a:pt x="1119" y="439"/>
                  </a:lnTo>
                  <a:close/>
                </a:path>
              </a:pathLst>
            </a:custGeom>
            <a:solidFill>
              <a:srgbClr val="0067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8" name="Freeform 9"/>
            <p:cNvSpPr/>
            <p:nvPr/>
          </p:nvSpPr>
          <p:spPr bwMode="auto">
            <a:xfrm>
              <a:off x="2529" y="2734"/>
              <a:ext cx="2494" cy="1521"/>
            </a:xfrm>
            <a:custGeom>
              <a:avLst/>
              <a:gdLst>
                <a:gd name="T0" fmla="*/ 1467 w 1507"/>
                <a:gd name="T1" fmla="*/ 47 h 919"/>
                <a:gd name="T2" fmla="*/ 1467 w 1507"/>
                <a:gd name="T3" fmla="*/ 49 h 919"/>
                <a:gd name="T4" fmla="*/ 1326 w 1507"/>
                <a:gd name="T5" fmla="*/ 26 h 919"/>
                <a:gd name="T6" fmla="*/ 1202 w 1507"/>
                <a:gd name="T7" fmla="*/ 0 h 919"/>
                <a:gd name="T8" fmla="*/ 1027 w 1507"/>
                <a:gd name="T9" fmla="*/ 107 h 919"/>
                <a:gd name="T10" fmla="*/ 548 w 1507"/>
                <a:gd name="T11" fmla="*/ 241 h 919"/>
                <a:gd name="T12" fmla="*/ 21 w 1507"/>
                <a:gd name="T13" fmla="*/ 197 h 919"/>
                <a:gd name="T14" fmla="*/ 16 w 1507"/>
                <a:gd name="T15" fmla="*/ 199 h 919"/>
                <a:gd name="T16" fmla="*/ 16 w 1507"/>
                <a:gd name="T17" fmla="*/ 196 h 919"/>
                <a:gd name="T18" fmla="*/ 0 w 1507"/>
                <a:gd name="T19" fmla="*/ 196 h 919"/>
                <a:gd name="T20" fmla="*/ 0 w 1507"/>
                <a:gd name="T21" fmla="*/ 208 h 919"/>
                <a:gd name="T22" fmla="*/ 0 w 1507"/>
                <a:gd name="T23" fmla="*/ 208 h 919"/>
                <a:gd name="T24" fmla="*/ 0 w 1507"/>
                <a:gd name="T25" fmla="*/ 208 h 919"/>
                <a:gd name="T26" fmla="*/ 1110 w 1507"/>
                <a:gd name="T27" fmla="*/ 919 h 919"/>
                <a:gd name="T28" fmla="*/ 1293 w 1507"/>
                <a:gd name="T29" fmla="*/ 919 h 919"/>
                <a:gd name="T30" fmla="*/ 1507 w 1507"/>
                <a:gd name="T31" fmla="*/ 61 h 919"/>
                <a:gd name="T32" fmla="*/ 1507 w 1507"/>
                <a:gd name="T33" fmla="*/ 61 h 919"/>
                <a:gd name="T34" fmla="*/ 1507 w 1507"/>
                <a:gd name="T35" fmla="*/ 47 h 919"/>
                <a:gd name="T36" fmla="*/ 1467 w 1507"/>
                <a:gd name="T37" fmla="*/ 47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07" h="919">
                  <a:moveTo>
                    <a:pt x="1467" y="47"/>
                  </a:moveTo>
                  <a:cubicBezTo>
                    <a:pt x="1467" y="49"/>
                    <a:pt x="1467" y="49"/>
                    <a:pt x="1467" y="49"/>
                  </a:cubicBezTo>
                  <a:cubicBezTo>
                    <a:pt x="1423" y="38"/>
                    <a:pt x="1373" y="32"/>
                    <a:pt x="1326" y="26"/>
                  </a:cubicBezTo>
                  <a:cubicBezTo>
                    <a:pt x="1282" y="21"/>
                    <a:pt x="1239" y="11"/>
                    <a:pt x="1202" y="0"/>
                  </a:cubicBezTo>
                  <a:cubicBezTo>
                    <a:pt x="1153" y="36"/>
                    <a:pt x="1095" y="73"/>
                    <a:pt x="1027" y="107"/>
                  </a:cubicBezTo>
                  <a:cubicBezTo>
                    <a:pt x="880" y="181"/>
                    <a:pt x="719" y="226"/>
                    <a:pt x="548" y="241"/>
                  </a:cubicBezTo>
                  <a:cubicBezTo>
                    <a:pt x="381" y="256"/>
                    <a:pt x="204" y="241"/>
                    <a:pt x="21" y="197"/>
                  </a:cubicBezTo>
                  <a:cubicBezTo>
                    <a:pt x="20" y="198"/>
                    <a:pt x="18" y="198"/>
                    <a:pt x="16" y="199"/>
                  </a:cubicBezTo>
                  <a:cubicBezTo>
                    <a:pt x="16" y="196"/>
                    <a:pt x="16" y="196"/>
                    <a:pt x="16" y="196"/>
                  </a:cubicBezTo>
                  <a:cubicBezTo>
                    <a:pt x="0" y="196"/>
                    <a:pt x="0" y="196"/>
                    <a:pt x="0" y="196"/>
                  </a:cubicBezTo>
                  <a:cubicBezTo>
                    <a:pt x="0" y="208"/>
                    <a:pt x="0" y="208"/>
                    <a:pt x="0" y="208"/>
                  </a:cubicBezTo>
                  <a:cubicBezTo>
                    <a:pt x="0" y="208"/>
                    <a:pt x="0" y="208"/>
                    <a:pt x="0" y="208"/>
                  </a:cubicBezTo>
                  <a:cubicBezTo>
                    <a:pt x="0" y="208"/>
                    <a:pt x="0" y="208"/>
                    <a:pt x="0" y="208"/>
                  </a:cubicBezTo>
                  <a:cubicBezTo>
                    <a:pt x="1110" y="919"/>
                    <a:pt x="1110" y="919"/>
                    <a:pt x="1110" y="919"/>
                  </a:cubicBezTo>
                  <a:cubicBezTo>
                    <a:pt x="1293" y="919"/>
                    <a:pt x="1293" y="919"/>
                    <a:pt x="1293" y="919"/>
                  </a:cubicBezTo>
                  <a:cubicBezTo>
                    <a:pt x="1507" y="61"/>
                    <a:pt x="1507" y="61"/>
                    <a:pt x="1507" y="61"/>
                  </a:cubicBezTo>
                  <a:cubicBezTo>
                    <a:pt x="1507" y="61"/>
                    <a:pt x="1507" y="61"/>
                    <a:pt x="1507" y="61"/>
                  </a:cubicBezTo>
                  <a:cubicBezTo>
                    <a:pt x="1507" y="47"/>
                    <a:pt x="1507" y="47"/>
                    <a:pt x="1507" y="47"/>
                  </a:cubicBezTo>
                  <a:lnTo>
                    <a:pt x="1467" y="47"/>
                  </a:lnTo>
                  <a:close/>
                </a:path>
              </a:pathLst>
            </a:custGeom>
            <a:solidFill>
              <a:srgbClr val="38C6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9" name="Freeform 11"/>
            <p:cNvSpPr/>
            <p:nvPr/>
          </p:nvSpPr>
          <p:spPr bwMode="auto">
            <a:xfrm>
              <a:off x="4710" y="2847"/>
              <a:ext cx="977" cy="1408"/>
            </a:xfrm>
            <a:custGeom>
              <a:avLst/>
              <a:gdLst>
                <a:gd name="T0" fmla="*/ 589 w 590"/>
                <a:gd name="T1" fmla="*/ 839 h 851"/>
                <a:gd name="T2" fmla="*/ 551 w 590"/>
                <a:gd name="T3" fmla="*/ 335 h 851"/>
                <a:gd name="T4" fmla="*/ 509 w 590"/>
                <a:gd name="T5" fmla="*/ 245 h 851"/>
                <a:gd name="T6" fmla="*/ 333 w 590"/>
                <a:gd name="T7" fmla="*/ 103 h 851"/>
                <a:gd name="T8" fmla="*/ 300 w 590"/>
                <a:gd name="T9" fmla="*/ 79 h 851"/>
                <a:gd name="T10" fmla="*/ 249 w 590"/>
                <a:gd name="T11" fmla="*/ 20 h 851"/>
                <a:gd name="T12" fmla="*/ 212 w 590"/>
                <a:gd name="T13" fmla="*/ 0 h 851"/>
                <a:gd name="T14" fmla="*/ 3 w 590"/>
                <a:gd name="T15" fmla="*/ 839 h 851"/>
                <a:gd name="T16" fmla="*/ 0 w 590"/>
                <a:gd name="T17" fmla="*/ 839 h 851"/>
                <a:gd name="T18" fmla="*/ 0 w 590"/>
                <a:gd name="T19" fmla="*/ 851 h 851"/>
                <a:gd name="T20" fmla="*/ 590 w 590"/>
                <a:gd name="T21" fmla="*/ 851 h 851"/>
                <a:gd name="T22" fmla="*/ 590 w 590"/>
                <a:gd name="T23" fmla="*/ 839 h 851"/>
                <a:gd name="T24" fmla="*/ 589 w 590"/>
                <a:gd name="T25" fmla="*/ 839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0" h="851">
                  <a:moveTo>
                    <a:pt x="589" y="839"/>
                  </a:moveTo>
                  <a:cubicBezTo>
                    <a:pt x="584" y="763"/>
                    <a:pt x="559" y="363"/>
                    <a:pt x="551" y="335"/>
                  </a:cubicBezTo>
                  <a:cubicBezTo>
                    <a:pt x="541" y="303"/>
                    <a:pt x="535" y="269"/>
                    <a:pt x="509" y="245"/>
                  </a:cubicBezTo>
                  <a:cubicBezTo>
                    <a:pt x="484" y="221"/>
                    <a:pt x="340" y="123"/>
                    <a:pt x="333" y="103"/>
                  </a:cubicBezTo>
                  <a:cubicBezTo>
                    <a:pt x="326" y="83"/>
                    <a:pt x="300" y="79"/>
                    <a:pt x="300" y="79"/>
                  </a:cubicBezTo>
                  <a:cubicBezTo>
                    <a:pt x="300" y="79"/>
                    <a:pt x="298" y="56"/>
                    <a:pt x="249" y="20"/>
                  </a:cubicBezTo>
                  <a:cubicBezTo>
                    <a:pt x="238" y="12"/>
                    <a:pt x="226" y="6"/>
                    <a:pt x="212" y="0"/>
                  </a:cubicBezTo>
                  <a:cubicBezTo>
                    <a:pt x="3" y="839"/>
                    <a:pt x="3" y="839"/>
                    <a:pt x="3" y="839"/>
                  </a:cubicBezTo>
                  <a:cubicBezTo>
                    <a:pt x="0" y="839"/>
                    <a:pt x="0" y="839"/>
                    <a:pt x="0" y="839"/>
                  </a:cubicBezTo>
                  <a:cubicBezTo>
                    <a:pt x="0" y="851"/>
                    <a:pt x="0" y="851"/>
                    <a:pt x="0" y="851"/>
                  </a:cubicBezTo>
                  <a:cubicBezTo>
                    <a:pt x="590" y="851"/>
                    <a:pt x="590" y="851"/>
                    <a:pt x="590" y="851"/>
                  </a:cubicBezTo>
                  <a:cubicBezTo>
                    <a:pt x="590" y="839"/>
                    <a:pt x="590" y="839"/>
                    <a:pt x="590" y="839"/>
                  </a:cubicBezTo>
                  <a:lnTo>
                    <a:pt x="589" y="839"/>
                  </a:lnTo>
                  <a:close/>
                </a:path>
              </a:pathLst>
            </a:custGeom>
            <a:solidFill>
              <a:srgbClr val="38C6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0" name="Freeform 13"/>
            <p:cNvSpPr/>
            <p:nvPr/>
          </p:nvSpPr>
          <p:spPr bwMode="auto">
            <a:xfrm>
              <a:off x="1956" y="3100"/>
              <a:ext cx="2336" cy="1155"/>
            </a:xfrm>
            <a:custGeom>
              <a:avLst/>
              <a:gdLst>
                <a:gd name="T0" fmla="*/ 1392 w 1411"/>
                <a:gd name="T1" fmla="*/ 686 h 698"/>
                <a:gd name="T2" fmla="*/ 321 w 1411"/>
                <a:gd name="T3" fmla="*/ 0 h 698"/>
                <a:gd name="T4" fmla="*/ 298 w 1411"/>
                <a:gd name="T5" fmla="*/ 16 h 698"/>
                <a:gd name="T6" fmla="*/ 115 w 1411"/>
                <a:gd name="T7" fmla="*/ 311 h 698"/>
                <a:gd name="T8" fmla="*/ 4 w 1411"/>
                <a:gd name="T9" fmla="*/ 686 h 698"/>
                <a:gd name="T10" fmla="*/ 0 w 1411"/>
                <a:gd name="T11" fmla="*/ 686 h 698"/>
                <a:gd name="T12" fmla="*/ 0 w 1411"/>
                <a:gd name="T13" fmla="*/ 698 h 698"/>
                <a:gd name="T14" fmla="*/ 1411 w 1411"/>
                <a:gd name="T15" fmla="*/ 698 h 698"/>
                <a:gd name="T16" fmla="*/ 1411 w 1411"/>
                <a:gd name="T17" fmla="*/ 686 h 698"/>
                <a:gd name="T18" fmla="*/ 1392 w 1411"/>
                <a:gd name="T19" fmla="*/ 686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1" h="698">
                  <a:moveTo>
                    <a:pt x="1392" y="686"/>
                  </a:moveTo>
                  <a:cubicBezTo>
                    <a:pt x="321" y="0"/>
                    <a:pt x="321" y="0"/>
                    <a:pt x="321" y="0"/>
                  </a:cubicBezTo>
                  <a:cubicBezTo>
                    <a:pt x="310" y="7"/>
                    <a:pt x="302" y="12"/>
                    <a:pt x="298" y="16"/>
                  </a:cubicBezTo>
                  <a:cubicBezTo>
                    <a:pt x="252" y="55"/>
                    <a:pt x="140" y="169"/>
                    <a:pt x="115" y="311"/>
                  </a:cubicBezTo>
                  <a:cubicBezTo>
                    <a:pt x="103" y="380"/>
                    <a:pt x="53" y="531"/>
                    <a:pt x="4" y="686"/>
                  </a:cubicBezTo>
                  <a:cubicBezTo>
                    <a:pt x="0" y="686"/>
                    <a:pt x="0" y="686"/>
                    <a:pt x="0" y="686"/>
                  </a:cubicBezTo>
                  <a:cubicBezTo>
                    <a:pt x="0" y="698"/>
                    <a:pt x="0" y="698"/>
                    <a:pt x="0" y="698"/>
                  </a:cubicBezTo>
                  <a:cubicBezTo>
                    <a:pt x="1411" y="698"/>
                    <a:pt x="1411" y="698"/>
                    <a:pt x="1411" y="698"/>
                  </a:cubicBezTo>
                  <a:cubicBezTo>
                    <a:pt x="1411" y="686"/>
                    <a:pt x="1411" y="686"/>
                    <a:pt x="1411" y="686"/>
                  </a:cubicBezTo>
                  <a:lnTo>
                    <a:pt x="1392" y="686"/>
                  </a:lnTo>
                  <a:close/>
                </a:path>
              </a:pathLst>
            </a:custGeom>
            <a:solidFill>
              <a:srgbClr val="38C6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1" name="Freeform 15"/>
            <p:cNvSpPr/>
            <p:nvPr/>
          </p:nvSpPr>
          <p:spPr bwMode="auto">
            <a:xfrm>
              <a:off x="2923" y="1192"/>
              <a:ext cx="1516" cy="1135"/>
            </a:xfrm>
            <a:custGeom>
              <a:avLst/>
              <a:gdLst>
                <a:gd name="T0" fmla="*/ 42 w 916"/>
                <a:gd name="T1" fmla="*/ 442 h 686"/>
                <a:gd name="T2" fmla="*/ 45 w 916"/>
                <a:gd name="T3" fmla="*/ 453 h 686"/>
                <a:gd name="T4" fmla="*/ 788 w 916"/>
                <a:gd name="T5" fmla="*/ 686 h 686"/>
                <a:gd name="T6" fmla="*/ 788 w 916"/>
                <a:gd name="T7" fmla="*/ 685 h 686"/>
                <a:gd name="T8" fmla="*/ 788 w 916"/>
                <a:gd name="T9" fmla="*/ 680 h 686"/>
                <a:gd name="T10" fmla="*/ 790 w 916"/>
                <a:gd name="T11" fmla="*/ 669 h 686"/>
                <a:gd name="T12" fmla="*/ 811 w 916"/>
                <a:gd name="T13" fmla="*/ 547 h 686"/>
                <a:gd name="T14" fmla="*/ 853 w 916"/>
                <a:gd name="T15" fmla="*/ 545 h 686"/>
                <a:gd name="T16" fmla="*/ 915 w 916"/>
                <a:gd name="T17" fmla="*/ 341 h 686"/>
                <a:gd name="T18" fmla="*/ 891 w 916"/>
                <a:gd name="T19" fmla="*/ 280 h 686"/>
                <a:gd name="T20" fmla="*/ 890 w 916"/>
                <a:gd name="T21" fmla="*/ 279 h 686"/>
                <a:gd name="T22" fmla="*/ 889 w 916"/>
                <a:gd name="T23" fmla="*/ 278 h 686"/>
                <a:gd name="T24" fmla="*/ 889 w 916"/>
                <a:gd name="T25" fmla="*/ 274 h 686"/>
                <a:gd name="T26" fmla="*/ 889 w 916"/>
                <a:gd name="T27" fmla="*/ 271 h 686"/>
                <a:gd name="T28" fmla="*/ 889 w 916"/>
                <a:gd name="T29" fmla="*/ 266 h 686"/>
                <a:gd name="T30" fmla="*/ 890 w 916"/>
                <a:gd name="T31" fmla="*/ 262 h 686"/>
                <a:gd name="T32" fmla="*/ 891 w 916"/>
                <a:gd name="T33" fmla="*/ 253 h 686"/>
                <a:gd name="T34" fmla="*/ 891 w 916"/>
                <a:gd name="T35" fmla="*/ 248 h 686"/>
                <a:gd name="T36" fmla="*/ 893 w 916"/>
                <a:gd name="T37" fmla="*/ 234 h 686"/>
                <a:gd name="T38" fmla="*/ 894 w 916"/>
                <a:gd name="T39" fmla="*/ 226 h 686"/>
                <a:gd name="T40" fmla="*/ 896 w 916"/>
                <a:gd name="T41" fmla="*/ 215 h 686"/>
                <a:gd name="T42" fmla="*/ 897 w 916"/>
                <a:gd name="T43" fmla="*/ 206 h 686"/>
                <a:gd name="T44" fmla="*/ 898 w 916"/>
                <a:gd name="T45" fmla="*/ 195 h 686"/>
                <a:gd name="T46" fmla="*/ 899 w 916"/>
                <a:gd name="T47" fmla="*/ 184 h 686"/>
                <a:gd name="T48" fmla="*/ 900 w 916"/>
                <a:gd name="T49" fmla="*/ 173 h 686"/>
                <a:gd name="T50" fmla="*/ 900 w 916"/>
                <a:gd name="T51" fmla="*/ 161 h 686"/>
                <a:gd name="T52" fmla="*/ 901 w 916"/>
                <a:gd name="T53" fmla="*/ 150 h 686"/>
                <a:gd name="T54" fmla="*/ 901 w 916"/>
                <a:gd name="T55" fmla="*/ 137 h 686"/>
                <a:gd name="T56" fmla="*/ 901 w 916"/>
                <a:gd name="T57" fmla="*/ 125 h 686"/>
                <a:gd name="T58" fmla="*/ 901 w 916"/>
                <a:gd name="T59" fmla="*/ 112 h 686"/>
                <a:gd name="T60" fmla="*/ 901 w 916"/>
                <a:gd name="T61" fmla="*/ 100 h 686"/>
                <a:gd name="T62" fmla="*/ 900 w 916"/>
                <a:gd name="T63" fmla="*/ 86 h 686"/>
                <a:gd name="T64" fmla="*/ 898 w 916"/>
                <a:gd name="T65" fmla="*/ 74 h 686"/>
                <a:gd name="T66" fmla="*/ 896 w 916"/>
                <a:gd name="T67" fmla="*/ 61 h 686"/>
                <a:gd name="T68" fmla="*/ 895 w 916"/>
                <a:gd name="T69" fmla="*/ 49 h 686"/>
                <a:gd name="T70" fmla="*/ 891 w 916"/>
                <a:gd name="T71" fmla="*/ 35 h 686"/>
                <a:gd name="T72" fmla="*/ 889 w 916"/>
                <a:gd name="T73" fmla="*/ 24 h 686"/>
                <a:gd name="T74" fmla="*/ 884 w 916"/>
                <a:gd name="T75" fmla="*/ 9 h 686"/>
                <a:gd name="T76" fmla="*/ 881 w 916"/>
                <a:gd name="T77" fmla="*/ 0 h 686"/>
                <a:gd name="T78" fmla="*/ 51 w 916"/>
                <a:gd name="T79" fmla="*/ 43 h 686"/>
                <a:gd name="T80" fmla="*/ 60 w 916"/>
                <a:gd name="T81" fmla="*/ 312 h 686"/>
                <a:gd name="T82" fmla="*/ 42 w 916"/>
                <a:gd name="T83" fmla="*/ 442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6" h="686">
                  <a:moveTo>
                    <a:pt x="42" y="442"/>
                  </a:moveTo>
                  <a:cubicBezTo>
                    <a:pt x="43" y="446"/>
                    <a:pt x="44" y="449"/>
                    <a:pt x="45" y="453"/>
                  </a:cubicBezTo>
                  <a:cubicBezTo>
                    <a:pt x="200" y="523"/>
                    <a:pt x="473" y="631"/>
                    <a:pt x="788" y="686"/>
                  </a:cubicBezTo>
                  <a:cubicBezTo>
                    <a:pt x="788" y="686"/>
                    <a:pt x="788" y="685"/>
                    <a:pt x="788" y="685"/>
                  </a:cubicBezTo>
                  <a:cubicBezTo>
                    <a:pt x="788" y="684"/>
                    <a:pt x="788" y="682"/>
                    <a:pt x="788" y="680"/>
                  </a:cubicBezTo>
                  <a:cubicBezTo>
                    <a:pt x="789" y="676"/>
                    <a:pt x="789" y="672"/>
                    <a:pt x="790" y="669"/>
                  </a:cubicBezTo>
                  <a:cubicBezTo>
                    <a:pt x="797" y="641"/>
                    <a:pt x="813" y="559"/>
                    <a:pt x="811" y="547"/>
                  </a:cubicBezTo>
                  <a:cubicBezTo>
                    <a:pt x="809" y="534"/>
                    <a:pt x="826" y="554"/>
                    <a:pt x="853" y="545"/>
                  </a:cubicBezTo>
                  <a:cubicBezTo>
                    <a:pt x="879" y="535"/>
                    <a:pt x="916" y="374"/>
                    <a:pt x="915" y="341"/>
                  </a:cubicBezTo>
                  <a:cubicBezTo>
                    <a:pt x="914" y="307"/>
                    <a:pt x="905" y="277"/>
                    <a:pt x="891" y="280"/>
                  </a:cubicBezTo>
                  <a:cubicBezTo>
                    <a:pt x="890" y="280"/>
                    <a:pt x="890" y="280"/>
                    <a:pt x="890" y="279"/>
                  </a:cubicBezTo>
                  <a:cubicBezTo>
                    <a:pt x="890" y="279"/>
                    <a:pt x="889" y="278"/>
                    <a:pt x="889" y="278"/>
                  </a:cubicBezTo>
                  <a:cubicBezTo>
                    <a:pt x="889" y="277"/>
                    <a:pt x="889" y="276"/>
                    <a:pt x="889" y="274"/>
                  </a:cubicBezTo>
                  <a:cubicBezTo>
                    <a:pt x="889" y="274"/>
                    <a:pt x="889" y="273"/>
                    <a:pt x="889" y="271"/>
                  </a:cubicBezTo>
                  <a:cubicBezTo>
                    <a:pt x="889" y="270"/>
                    <a:pt x="889" y="268"/>
                    <a:pt x="889" y="266"/>
                  </a:cubicBezTo>
                  <a:cubicBezTo>
                    <a:pt x="890" y="265"/>
                    <a:pt x="890" y="263"/>
                    <a:pt x="890" y="262"/>
                  </a:cubicBezTo>
                  <a:cubicBezTo>
                    <a:pt x="890" y="259"/>
                    <a:pt x="890" y="256"/>
                    <a:pt x="891" y="253"/>
                  </a:cubicBezTo>
                  <a:cubicBezTo>
                    <a:pt x="891" y="252"/>
                    <a:pt x="891" y="250"/>
                    <a:pt x="891" y="248"/>
                  </a:cubicBezTo>
                  <a:cubicBezTo>
                    <a:pt x="892" y="244"/>
                    <a:pt x="893" y="239"/>
                    <a:pt x="893" y="234"/>
                  </a:cubicBezTo>
                  <a:cubicBezTo>
                    <a:pt x="894" y="231"/>
                    <a:pt x="894" y="229"/>
                    <a:pt x="894" y="226"/>
                  </a:cubicBezTo>
                  <a:cubicBezTo>
                    <a:pt x="895" y="222"/>
                    <a:pt x="895" y="219"/>
                    <a:pt x="896" y="215"/>
                  </a:cubicBezTo>
                  <a:cubicBezTo>
                    <a:pt x="896" y="212"/>
                    <a:pt x="896" y="209"/>
                    <a:pt x="897" y="206"/>
                  </a:cubicBezTo>
                  <a:cubicBezTo>
                    <a:pt x="897" y="202"/>
                    <a:pt x="897" y="199"/>
                    <a:pt x="898" y="195"/>
                  </a:cubicBezTo>
                  <a:cubicBezTo>
                    <a:pt x="898" y="191"/>
                    <a:pt x="898" y="188"/>
                    <a:pt x="899" y="184"/>
                  </a:cubicBezTo>
                  <a:cubicBezTo>
                    <a:pt x="899" y="180"/>
                    <a:pt x="899" y="177"/>
                    <a:pt x="900" y="173"/>
                  </a:cubicBezTo>
                  <a:cubicBezTo>
                    <a:pt x="900" y="169"/>
                    <a:pt x="900" y="165"/>
                    <a:pt x="900" y="161"/>
                  </a:cubicBezTo>
                  <a:cubicBezTo>
                    <a:pt x="901" y="157"/>
                    <a:pt x="901" y="153"/>
                    <a:pt x="901" y="150"/>
                  </a:cubicBezTo>
                  <a:cubicBezTo>
                    <a:pt x="901" y="145"/>
                    <a:pt x="901" y="141"/>
                    <a:pt x="901" y="137"/>
                  </a:cubicBezTo>
                  <a:cubicBezTo>
                    <a:pt x="901" y="133"/>
                    <a:pt x="901" y="129"/>
                    <a:pt x="901" y="125"/>
                  </a:cubicBezTo>
                  <a:cubicBezTo>
                    <a:pt x="901" y="121"/>
                    <a:pt x="901" y="116"/>
                    <a:pt x="901" y="112"/>
                  </a:cubicBezTo>
                  <a:cubicBezTo>
                    <a:pt x="901" y="108"/>
                    <a:pt x="901" y="104"/>
                    <a:pt x="901" y="100"/>
                  </a:cubicBezTo>
                  <a:cubicBezTo>
                    <a:pt x="900" y="95"/>
                    <a:pt x="900" y="91"/>
                    <a:pt x="900" y="86"/>
                  </a:cubicBezTo>
                  <a:cubicBezTo>
                    <a:pt x="899" y="82"/>
                    <a:pt x="899" y="78"/>
                    <a:pt x="898" y="74"/>
                  </a:cubicBezTo>
                  <a:cubicBezTo>
                    <a:pt x="898" y="70"/>
                    <a:pt x="897" y="65"/>
                    <a:pt x="896" y="61"/>
                  </a:cubicBezTo>
                  <a:cubicBezTo>
                    <a:pt x="896" y="57"/>
                    <a:pt x="895" y="53"/>
                    <a:pt x="895" y="49"/>
                  </a:cubicBezTo>
                  <a:cubicBezTo>
                    <a:pt x="894" y="44"/>
                    <a:pt x="893" y="40"/>
                    <a:pt x="891" y="35"/>
                  </a:cubicBezTo>
                  <a:cubicBezTo>
                    <a:pt x="891" y="31"/>
                    <a:pt x="890" y="28"/>
                    <a:pt x="889" y="24"/>
                  </a:cubicBezTo>
                  <a:cubicBezTo>
                    <a:pt x="887" y="19"/>
                    <a:pt x="886" y="14"/>
                    <a:pt x="884" y="9"/>
                  </a:cubicBezTo>
                  <a:cubicBezTo>
                    <a:pt x="883" y="6"/>
                    <a:pt x="882" y="3"/>
                    <a:pt x="881" y="0"/>
                  </a:cubicBezTo>
                  <a:cubicBezTo>
                    <a:pt x="489" y="242"/>
                    <a:pt x="78" y="56"/>
                    <a:pt x="51" y="43"/>
                  </a:cubicBezTo>
                  <a:cubicBezTo>
                    <a:pt x="21" y="181"/>
                    <a:pt x="60" y="312"/>
                    <a:pt x="60" y="312"/>
                  </a:cubicBezTo>
                  <a:cubicBezTo>
                    <a:pt x="60" y="312"/>
                    <a:pt x="0" y="315"/>
                    <a:pt x="42" y="4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ormal Slide">
    <p:spTree>
      <p:nvGrpSpPr>
        <p:cNvPr id="1" name=""/>
        <p:cNvGrpSpPr/>
        <p:nvPr/>
      </p:nvGrpSpPr>
      <p:grpSpPr>
        <a:xfrm>
          <a:off x="0" y="0"/>
          <a:ext cx="0" cy="0"/>
          <a:chOff x="0" y="0"/>
          <a:chExt cx="0" cy="0"/>
        </a:xfrm>
      </p:grpSpPr>
      <p:sp>
        <p:nvSpPr>
          <p:cNvPr id="3" name="Title 3"/>
          <p:cNvSpPr>
            <a:spLocks noGrp="1"/>
          </p:cNvSpPr>
          <p:nvPr>
            <p:ph type="title" hasCustomPrompt="1"/>
          </p:nvPr>
        </p:nvSpPr>
        <p:spPr>
          <a:xfrm>
            <a:off x="248682" y="615128"/>
            <a:ext cx="9864935" cy="489709"/>
          </a:xfrm>
          <a:prstGeom prst="rect">
            <a:avLst/>
          </a:prstGeom>
        </p:spPr>
        <p:txBody>
          <a:bodyPr/>
          <a:lstStyle>
            <a:lvl1pPr>
              <a:defRPr b="1">
                <a:latin typeface="Arial" panose="020B0604020202020204" pitchFamily="34" charset="0"/>
                <a:cs typeface="Arial" panose="020B0604020202020204" pitchFamily="34" charset="0"/>
              </a:defRPr>
            </a:lvl1pPr>
          </a:lstStyle>
          <a:p>
            <a:r>
              <a:rPr lang="en-US" sz="2400"/>
              <a:t>Title Slide</a:t>
            </a:r>
            <a:endParaRPr lang="en-US" sz="24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Chapt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actic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Normal Slide">
    <p:spTree>
      <p:nvGrpSpPr>
        <p:cNvPr id="1" name=""/>
        <p:cNvGrpSpPr/>
        <p:nvPr/>
      </p:nvGrpSpPr>
      <p:grpSpPr>
        <a:xfrm>
          <a:off x="0" y="0"/>
          <a:ext cx="0" cy="0"/>
          <a:chOff x="0" y="0"/>
          <a:chExt cx="0" cy="0"/>
        </a:xfrm>
      </p:grpSpPr>
      <p:sp>
        <p:nvSpPr>
          <p:cNvPr id="3" name="Title 3"/>
          <p:cNvSpPr>
            <a:spLocks noGrp="1"/>
          </p:cNvSpPr>
          <p:nvPr>
            <p:ph type="title" hasCustomPrompt="1"/>
          </p:nvPr>
        </p:nvSpPr>
        <p:spPr>
          <a:xfrm>
            <a:off x="248682" y="615128"/>
            <a:ext cx="9864935" cy="489709"/>
          </a:xfrm>
          <a:prstGeom prst="rect">
            <a:avLst/>
          </a:prstGeom>
        </p:spPr>
        <p:txBody>
          <a:bodyPr/>
          <a:lstStyle>
            <a:lvl1pPr>
              <a:defRPr b="1">
                <a:latin typeface="Arial" panose="020B0604020202020204" pitchFamily="34" charset="0"/>
                <a:cs typeface="Arial" panose="020B0604020202020204" pitchFamily="34" charset="0"/>
              </a:defRPr>
            </a:lvl1pPr>
          </a:lstStyle>
          <a:p>
            <a:r>
              <a:rPr lang="en-US" sz="2400" dirty="0"/>
              <a:t>Title Slide</a:t>
            </a:r>
            <a:endParaRPr lang="en-US" sz="24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_1">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auto">
          <a:xfrm>
            <a:off x="6596569" y="533089"/>
            <a:ext cx="5315979" cy="5920099"/>
            <a:chOff x="1956" y="100"/>
            <a:chExt cx="3731" cy="4155"/>
          </a:xfrm>
          <a:solidFill>
            <a:srgbClr val="0067DF"/>
          </a:solidFill>
        </p:grpSpPr>
        <p:sp>
          <p:nvSpPr>
            <p:cNvPr id="6" name="Freeform 6"/>
            <p:cNvSpPr/>
            <p:nvPr/>
          </p:nvSpPr>
          <p:spPr bwMode="auto">
            <a:xfrm>
              <a:off x="2462" y="100"/>
              <a:ext cx="2474" cy="1476"/>
            </a:xfrm>
            <a:custGeom>
              <a:avLst/>
              <a:gdLst>
                <a:gd name="T0" fmla="*/ 1323 w 1495"/>
                <a:gd name="T1" fmla="*/ 474 h 892"/>
                <a:gd name="T2" fmla="*/ 1304 w 1495"/>
                <a:gd name="T3" fmla="*/ 450 h 892"/>
                <a:gd name="T4" fmla="*/ 1297 w 1495"/>
                <a:gd name="T5" fmla="*/ 294 h 892"/>
                <a:gd name="T6" fmla="*/ 1495 w 1495"/>
                <a:gd name="T7" fmla="*/ 209 h 892"/>
                <a:gd name="T8" fmla="*/ 740 w 1495"/>
                <a:gd name="T9" fmla="*/ 0 h 892"/>
                <a:gd name="T10" fmla="*/ 0 w 1495"/>
                <a:gd name="T11" fmla="*/ 281 h 892"/>
                <a:gd name="T12" fmla="*/ 311 w 1495"/>
                <a:gd name="T13" fmla="*/ 392 h 892"/>
                <a:gd name="T14" fmla="*/ 311 w 1495"/>
                <a:gd name="T15" fmla="*/ 392 h 892"/>
                <a:gd name="T16" fmla="*/ 325 w 1495"/>
                <a:gd name="T17" fmla="*/ 684 h 892"/>
                <a:gd name="T18" fmla="*/ 1158 w 1495"/>
                <a:gd name="T19" fmla="*/ 640 h 892"/>
                <a:gd name="T20" fmla="*/ 1144 w 1495"/>
                <a:gd name="T21" fmla="*/ 360 h 892"/>
                <a:gd name="T22" fmla="*/ 1280 w 1495"/>
                <a:gd name="T23" fmla="*/ 301 h 892"/>
                <a:gd name="T24" fmla="*/ 1287 w 1495"/>
                <a:gd name="T25" fmla="*/ 451 h 892"/>
                <a:gd name="T26" fmla="*/ 1270 w 1495"/>
                <a:gd name="T27" fmla="*/ 477 h 892"/>
                <a:gd name="T28" fmla="*/ 1281 w 1495"/>
                <a:gd name="T29" fmla="*/ 497 h 892"/>
                <a:gd name="T30" fmla="*/ 1278 w 1495"/>
                <a:gd name="T31" fmla="*/ 635 h 892"/>
                <a:gd name="T32" fmla="*/ 1304 w 1495"/>
                <a:gd name="T33" fmla="*/ 633 h 892"/>
                <a:gd name="T34" fmla="*/ 1331 w 1495"/>
                <a:gd name="T35" fmla="*/ 632 h 892"/>
                <a:gd name="T36" fmla="*/ 1314 w 1495"/>
                <a:gd name="T37" fmla="*/ 495 h 892"/>
                <a:gd name="T38" fmla="*/ 1323 w 1495"/>
                <a:gd name="T39" fmla="*/ 474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5" h="892">
                  <a:moveTo>
                    <a:pt x="1323" y="474"/>
                  </a:moveTo>
                  <a:cubicBezTo>
                    <a:pt x="1323" y="463"/>
                    <a:pt x="1315" y="453"/>
                    <a:pt x="1304" y="450"/>
                  </a:cubicBezTo>
                  <a:cubicBezTo>
                    <a:pt x="1297" y="294"/>
                    <a:pt x="1297" y="294"/>
                    <a:pt x="1297" y="294"/>
                  </a:cubicBezTo>
                  <a:cubicBezTo>
                    <a:pt x="1495" y="209"/>
                    <a:pt x="1495" y="209"/>
                    <a:pt x="1495" y="209"/>
                  </a:cubicBezTo>
                  <a:cubicBezTo>
                    <a:pt x="740" y="0"/>
                    <a:pt x="740" y="0"/>
                    <a:pt x="740" y="0"/>
                  </a:cubicBezTo>
                  <a:cubicBezTo>
                    <a:pt x="0" y="281"/>
                    <a:pt x="0" y="281"/>
                    <a:pt x="0" y="281"/>
                  </a:cubicBezTo>
                  <a:cubicBezTo>
                    <a:pt x="311" y="392"/>
                    <a:pt x="311" y="392"/>
                    <a:pt x="311" y="392"/>
                  </a:cubicBezTo>
                  <a:cubicBezTo>
                    <a:pt x="311" y="392"/>
                    <a:pt x="311" y="392"/>
                    <a:pt x="311" y="392"/>
                  </a:cubicBezTo>
                  <a:cubicBezTo>
                    <a:pt x="325" y="684"/>
                    <a:pt x="325" y="684"/>
                    <a:pt x="325" y="684"/>
                  </a:cubicBezTo>
                  <a:cubicBezTo>
                    <a:pt x="325" y="684"/>
                    <a:pt x="752" y="892"/>
                    <a:pt x="1158" y="640"/>
                  </a:cubicBezTo>
                  <a:cubicBezTo>
                    <a:pt x="1144" y="360"/>
                    <a:pt x="1144" y="360"/>
                    <a:pt x="1144" y="360"/>
                  </a:cubicBezTo>
                  <a:cubicBezTo>
                    <a:pt x="1280" y="301"/>
                    <a:pt x="1280" y="301"/>
                    <a:pt x="1280" y="301"/>
                  </a:cubicBezTo>
                  <a:cubicBezTo>
                    <a:pt x="1287" y="451"/>
                    <a:pt x="1287" y="451"/>
                    <a:pt x="1287" y="451"/>
                  </a:cubicBezTo>
                  <a:cubicBezTo>
                    <a:pt x="1277" y="455"/>
                    <a:pt x="1270" y="465"/>
                    <a:pt x="1270" y="477"/>
                  </a:cubicBezTo>
                  <a:cubicBezTo>
                    <a:pt x="1271" y="485"/>
                    <a:pt x="1275" y="492"/>
                    <a:pt x="1281" y="497"/>
                  </a:cubicBezTo>
                  <a:cubicBezTo>
                    <a:pt x="1264" y="533"/>
                    <a:pt x="1278" y="635"/>
                    <a:pt x="1278" y="635"/>
                  </a:cubicBezTo>
                  <a:cubicBezTo>
                    <a:pt x="1304" y="633"/>
                    <a:pt x="1304" y="633"/>
                    <a:pt x="1304" y="633"/>
                  </a:cubicBezTo>
                  <a:cubicBezTo>
                    <a:pt x="1331" y="632"/>
                    <a:pt x="1331" y="632"/>
                    <a:pt x="1331" y="632"/>
                  </a:cubicBezTo>
                  <a:cubicBezTo>
                    <a:pt x="1331" y="632"/>
                    <a:pt x="1335" y="529"/>
                    <a:pt x="1314" y="495"/>
                  </a:cubicBezTo>
                  <a:cubicBezTo>
                    <a:pt x="1320" y="490"/>
                    <a:pt x="1323" y="482"/>
                    <a:pt x="1323" y="474"/>
                  </a:cubicBezTo>
                </a:path>
              </a:pathLst>
            </a:custGeom>
            <a:solidFill>
              <a:srgbClr val="0067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7" name="Freeform 7"/>
            <p:cNvSpPr/>
            <p:nvPr/>
          </p:nvSpPr>
          <p:spPr bwMode="auto">
            <a:xfrm>
              <a:off x="2620" y="1971"/>
              <a:ext cx="1852" cy="1223"/>
            </a:xfrm>
            <a:custGeom>
              <a:avLst/>
              <a:gdLst>
                <a:gd name="T0" fmla="*/ 1119 w 1119"/>
                <a:gd name="T1" fmla="*/ 439 h 739"/>
                <a:gd name="T2" fmla="*/ 1092 w 1119"/>
                <a:gd name="T3" fmla="*/ 439 h 739"/>
                <a:gd name="T4" fmla="*/ 1065 w 1119"/>
                <a:gd name="T5" fmla="*/ 419 h 739"/>
                <a:gd name="T6" fmla="*/ 1011 w 1119"/>
                <a:gd name="T7" fmla="*/ 324 h 739"/>
                <a:gd name="T8" fmla="*/ 975 w 1119"/>
                <a:gd name="T9" fmla="*/ 262 h 739"/>
                <a:gd name="T10" fmla="*/ 974 w 1119"/>
                <a:gd name="T11" fmla="*/ 261 h 739"/>
                <a:gd name="T12" fmla="*/ 973 w 1119"/>
                <a:gd name="T13" fmla="*/ 252 h 739"/>
                <a:gd name="T14" fmla="*/ 973 w 1119"/>
                <a:gd name="T15" fmla="*/ 249 h 739"/>
                <a:gd name="T16" fmla="*/ 972 w 1119"/>
                <a:gd name="T17" fmla="*/ 240 h 739"/>
                <a:gd name="T18" fmla="*/ 972 w 1119"/>
                <a:gd name="T19" fmla="*/ 239 h 739"/>
                <a:gd name="T20" fmla="*/ 246 w 1119"/>
                <a:gd name="T21" fmla="*/ 17 h 739"/>
                <a:gd name="T22" fmla="*/ 237 w 1119"/>
                <a:gd name="T23" fmla="*/ 0 h 739"/>
                <a:gd name="T24" fmla="*/ 237 w 1119"/>
                <a:gd name="T25" fmla="*/ 12 h 739"/>
                <a:gd name="T26" fmla="*/ 348 w 1119"/>
                <a:gd name="T27" fmla="*/ 121 h 739"/>
                <a:gd name="T28" fmla="*/ 391 w 1119"/>
                <a:gd name="T29" fmla="*/ 242 h 739"/>
                <a:gd name="T30" fmla="*/ 424 w 1119"/>
                <a:gd name="T31" fmla="*/ 336 h 739"/>
                <a:gd name="T32" fmla="*/ 400 w 1119"/>
                <a:gd name="T33" fmla="*/ 399 h 739"/>
                <a:gd name="T34" fmla="*/ 378 w 1119"/>
                <a:gd name="T35" fmla="*/ 468 h 739"/>
                <a:gd name="T36" fmla="*/ 25 w 1119"/>
                <a:gd name="T37" fmla="*/ 629 h 739"/>
                <a:gd name="T38" fmla="*/ 0 w 1119"/>
                <a:gd name="T39" fmla="*/ 629 h 739"/>
                <a:gd name="T40" fmla="*/ 0 w 1119"/>
                <a:gd name="T41" fmla="*/ 641 h 739"/>
                <a:gd name="T42" fmla="*/ 961 w 1119"/>
                <a:gd name="T43" fmla="*/ 546 h 739"/>
                <a:gd name="T44" fmla="*/ 1119 w 1119"/>
                <a:gd name="T45" fmla="*/ 451 h 739"/>
                <a:gd name="T46" fmla="*/ 1119 w 1119"/>
                <a:gd name="T47" fmla="*/ 451 h 739"/>
                <a:gd name="T48" fmla="*/ 1119 w 1119"/>
                <a:gd name="T49" fmla="*/ 451 h 739"/>
                <a:gd name="T50" fmla="*/ 1119 w 1119"/>
                <a:gd name="T51" fmla="*/ 4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9" h="739">
                  <a:moveTo>
                    <a:pt x="1119" y="439"/>
                  </a:moveTo>
                  <a:cubicBezTo>
                    <a:pt x="1092" y="439"/>
                    <a:pt x="1092" y="439"/>
                    <a:pt x="1092" y="439"/>
                  </a:cubicBezTo>
                  <a:cubicBezTo>
                    <a:pt x="1080" y="432"/>
                    <a:pt x="1070" y="426"/>
                    <a:pt x="1065" y="419"/>
                  </a:cubicBezTo>
                  <a:cubicBezTo>
                    <a:pt x="1045" y="394"/>
                    <a:pt x="1021" y="351"/>
                    <a:pt x="1011" y="324"/>
                  </a:cubicBezTo>
                  <a:cubicBezTo>
                    <a:pt x="1000" y="296"/>
                    <a:pt x="980" y="297"/>
                    <a:pt x="975" y="262"/>
                  </a:cubicBezTo>
                  <a:cubicBezTo>
                    <a:pt x="975" y="262"/>
                    <a:pt x="974" y="261"/>
                    <a:pt x="974" y="261"/>
                  </a:cubicBezTo>
                  <a:cubicBezTo>
                    <a:pt x="974" y="258"/>
                    <a:pt x="974" y="255"/>
                    <a:pt x="973" y="252"/>
                  </a:cubicBezTo>
                  <a:cubicBezTo>
                    <a:pt x="973" y="251"/>
                    <a:pt x="973" y="250"/>
                    <a:pt x="973" y="249"/>
                  </a:cubicBezTo>
                  <a:cubicBezTo>
                    <a:pt x="972" y="246"/>
                    <a:pt x="972" y="243"/>
                    <a:pt x="972" y="240"/>
                  </a:cubicBezTo>
                  <a:cubicBezTo>
                    <a:pt x="972" y="240"/>
                    <a:pt x="972" y="240"/>
                    <a:pt x="972" y="239"/>
                  </a:cubicBezTo>
                  <a:cubicBezTo>
                    <a:pt x="670" y="187"/>
                    <a:pt x="407" y="87"/>
                    <a:pt x="246" y="17"/>
                  </a:cubicBezTo>
                  <a:cubicBezTo>
                    <a:pt x="237" y="0"/>
                    <a:pt x="237" y="0"/>
                    <a:pt x="237" y="0"/>
                  </a:cubicBezTo>
                  <a:cubicBezTo>
                    <a:pt x="237" y="12"/>
                    <a:pt x="237" y="12"/>
                    <a:pt x="237" y="12"/>
                  </a:cubicBezTo>
                  <a:cubicBezTo>
                    <a:pt x="254" y="73"/>
                    <a:pt x="275" y="134"/>
                    <a:pt x="348" y="121"/>
                  </a:cubicBezTo>
                  <a:cubicBezTo>
                    <a:pt x="348" y="121"/>
                    <a:pt x="378" y="210"/>
                    <a:pt x="391" y="242"/>
                  </a:cubicBezTo>
                  <a:cubicBezTo>
                    <a:pt x="404" y="273"/>
                    <a:pt x="424" y="336"/>
                    <a:pt x="424" y="336"/>
                  </a:cubicBezTo>
                  <a:cubicBezTo>
                    <a:pt x="424" y="336"/>
                    <a:pt x="409" y="341"/>
                    <a:pt x="400" y="399"/>
                  </a:cubicBezTo>
                  <a:cubicBezTo>
                    <a:pt x="391" y="458"/>
                    <a:pt x="378" y="468"/>
                    <a:pt x="378" y="468"/>
                  </a:cubicBezTo>
                  <a:cubicBezTo>
                    <a:pt x="378" y="468"/>
                    <a:pt x="169" y="560"/>
                    <a:pt x="25" y="629"/>
                  </a:cubicBezTo>
                  <a:cubicBezTo>
                    <a:pt x="0" y="629"/>
                    <a:pt x="0" y="629"/>
                    <a:pt x="0" y="629"/>
                  </a:cubicBezTo>
                  <a:cubicBezTo>
                    <a:pt x="0" y="641"/>
                    <a:pt x="0" y="641"/>
                    <a:pt x="0" y="641"/>
                  </a:cubicBezTo>
                  <a:cubicBezTo>
                    <a:pt x="438" y="739"/>
                    <a:pt x="760" y="648"/>
                    <a:pt x="961" y="546"/>
                  </a:cubicBezTo>
                  <a:cubicBezTo>
                    <a:pt x="1021" y="516"/>
                    <a:pt x="1074" y="483"/>
                    <a:pt x="1119" y="451"/>
                  </a:cubicBezTo>
                  <a:cubicBezTo>
                    <a:pt x="1119" y="451"/>
                    <a:pt x="1119" y="451"/>
                    <a:pt x="1119" y="451"/>
                  </a:cubicBezTo>
                  <a:cubicBezTo>
                    <a:pt x="1119" y="451"/>
                    <a:pt x="1119" y="451"/>
                    <a:pt x="1119" y="451"/>
                  </a:cubicBezTo>
                  <a:lnTo>
                    <a:pt x="1119" y="439"/>
                  </a:lnTo>
                  <a:close/>
                </a:path>
              </a:pathLst>
            </a:custGeom>
            <a:solidFill>
              <a:srgbClr val="0067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8" name="Freeform 9"/>
            <p:cNvSpPr/>
            <p:nvPr/>
          </p:nvSpPr>
          <p:spPr bwMode="auto">
            <a:xfrm>
              <a:off x="2529" y="2734"/>
              <a:ext cx="2494" cy="1521"/>
            </a:xfrm>
            <a:custGeom>
              <a:avLst/>
              <a:gdLst>
                <a:gd name="T0" fmla="*/ 1467 w 1507"/>
                <a:gd name="T1" fmla="*/ 47 h 919"/>
                <a:gd name="T2" fmla="*/ 1467 w 1507"/>
                <a:gd name="T3" fmla="*/ 49 h 919"/>
                <a:gd name="T4" fmla="*/ 1326 w 1507"/>
                <a:gd name="T5" fmla="*/ 26 h 919"/>
                <a:gd name="T6" fmla="*/ 1202 w 1507"/>
                <a:gd name="T7" fmla="*/ 0 h 919"/>
                <a:gd name="T8" fmla="*/ 1027 w 1507"/>
                <a:gd name="T9" fmla="*/ 107 h 919"/>
                <a:gd name="T10" fmla="*/ 548 w 1507"/>
                <a:gd name="T11" fmla="*/ 241 h 919"/>
                <a:gd name="T12" fmla="*/ 21 w 1507"/>
                <a:gd name="T13" fmla="*/ 197 h 919"/>
                <a:gd name="T14" fmla="*/ 16 w 1507"/>
                <a:gd name="T15" fmla="*/ 199 h 919"/>
                <a:gd name="T16" fmla="*/ 16 w 1507"/>
                <a:gd name="T17" fmla="*/ 196 h 919"/>
                <a:gd name="T18" fmla="*/ 0 w 1507"/>
                <a:gd name="T19" fmla="*/ 196 h 919"/>
                <a:gd name="T20" fmla="*/ 0 w 1507"/>
                <a:gd name="T21" fmla="*/ 208 h 919"/>
                <a:gd name="T22" fmla="*/ 0 w 1507"/>
                <a:gd name="T23" fmla="*/ 208 h 919"/>
                <a:gd name="T24" fmla="*/ 0 w 1507"/>
                <a:gd name="T25" fmla="*/ 208 h 919"/>
                <a:gd name="T26" fmla="*/ 1110 w 1507"/>
                <a:gd name="T27" fmla="*/ 919 h 919"/>
                <a:gd name="T28" fmla="*/ 1293 w 1507"/>
                <a:gd name="T29" fmla="*/ 919 h 919"/>
                <a:gd name="T30" fmla="*/ 1507 w 1507"/>
                <a:gd name="T31" fmla="*/ 61 h 919"/>
                <a:gd name="T32" fmla="*/ 1507 w 1507"/>
                <a:gd name="T33" fmla="*/ 61 h 919"/>
                <a:gd name="T34" fmla="*/ 1507 w 1507"/>
                <a:gd name="T35" fmla="*/ 47 h 919"/>
                <a:gd name="T36" fmla="*/ 1467 w 1507"/>
                <a:gd name="T37" fmla="*/ 47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07" h="919">
                  <a:moveTo>
                    <a:pt x="1467" y="47"/>
                  </a:moveTo>
                  <a:cubicBezTo>
                    <a:pt x="1467" y="49"/>
                    <a:pt x="1467" y="49"/>
                    <a:pt x="1467" y="49"/>
                  </a:cubicBezTo>
                  <a:cubicBezTo>
                    <a:pt x="1423" y="38"/>
                    <a:pt x="1373" y="32"/>
                    <a:pt x="1326" y="26"/>
                  </a:cubicBezTo>
                  <a:cubicBezTo>
                    <a:pt x="1282" y="21"/>
                    <a:pt x="1239" y="11"/>
                    <a:pt x="1202" y="0"/>
                  </a:cubicBezTo>
                  <a:cubicBezTo>
                    <a:pt x="1153" y="36"/>
                    <a:pt x="1095" y="73"/>
                    <a:pt x="1027" y="107"/>
                  </a:cubicBezTo>
                  <a:cubicBezTo>
                    <a:pt x="880" y="181"/>
                    <a:pt x="719" y="226"/>
                    <a:pt x="548" y="241"/>
                  </a:cubicBezTo>
                  <a:cubicBezTo>
                    <a:pt x="381" y="256"/>
                    <a:pt x="204" y="241"/>
                    <a:pt x="21" y="197"/>
                  </a:cubicBezTo>
                  <a:cubicBezTo>
                    <a:pt x="20" y="198"/>
                    <a:pt x="18" y="198"/>
                    <a:pt x="16" y="199"/>
                  </a:cubicBezTo>
                  <a:cubicBezTo>
                    <a:pt x="16" y="196"/>
                    <a:pt x="16" y="196"/>
                    <a:pt x="16" y="196"/>
                  </a:cubicBezTo>
                  <a:cubicBezTo>
                    <a:pt x="0" y="196"/>
                    <a:pt x="0" y="196"/>
                    <a:pt x="0" y="196"/>
                  </a:cubicBezTo>
                  <a:cubicBezTo>
                    <a:pt x="0" y="208"/>
                    <a:pt x="0" y="208"/>
                    <a:pt x="0" y="208"/>
                  </a:cubicBezTo>
                  <a:cubicBezTo>
                    <a:pt x="0" y="208"/>
                    <a:pt x="0" y="208"/>
                    <a:pt x="0" y="208"/>
                  </a:cubicBezTo>
                  <a:cubicBezTo>
                    <a:pt x="0" y="208"/>
                    <a:pt x="0" y="208"/>
                    <a:pt x="0" y="208"/>
                  </a:cubicBezTo>
                  <a:cubicBezTo>
                    <a:pt x="1110" y="919"/>
                    <a:pt x="1110" y="919"/>
                    <a:pt x="1110" y="919"/>
                  </a:cubicBezTo>
                  <a:cubicBezTo>
                    <a:pt x="1293" y="919"/>
                    <a:pt x="1293" y="919"/>
                    <a:pt x="1293" y="919"/>
                  </a:cubicBezTo>
                  <a:cubicBezTo>
                    <a:pt x="1507" y="61"/>
                    <a:pt x="1507" y="61"/>
                    <a:pt x="1507" y="61"/>
                  </a:cubicBezTo>
                  <a:cubicBezTo>
                    <a:pt x="1507" y="61"/>
                    <a:pt x="1507" y="61"/>
                    <a:pt x="1507" y="61"/>
                  </a:cubicBezTo>
                  <a:cubicBezTo>
                    <a:pt x="1507" y="47"/>
                    <a:pt x="1507" y="47"/>
                    <a:pt x="1507" y="47"/>
                  </a:cubicBezTo>
                  <a:lnTo>
                    <a:pt x="1467" y="47"/>
                  </a:lnTo>
                  <a:close/>
                </a:path>
              </a:pathLst>
            </a:custGeom>
            <a:solidFill>
              <a:srgbClr val="FA46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9" name="Freeform 11"/>
            <p:cNvSpPr/>
            <p:nvPr/>
          </p:nvSpPr>
          <p:spPr bwMode="auto">
            <a:xfrm>
              <a:off x="4710" y="2847"/>
              <a:ext cx="977" cy="1408"/>
            </a:xfrm>
            <a:custGeom>
              <a:avLst/>
              <a:gdLst>
                <a:gd name="T0" fmla="*/ 589 w 590"/>
                <a:gd name="T1" fmla="*/ 839 h 851"/>
                <a:gd name="T2" fmla="*/ 551 w 590"/>
                <a:gd name="T3" fmla="*/ 335 h 851"/>
                <a:gd name="T4" fmla="*/ 509 w 590"/>
                <a:gd name="T5" fmla="*/ 245 h 851"/>
                <a:gd name="T6" fmla="*/ 333 w 590"/>
                <a:gd name="T7" fmla="*/ 103 h 851"/>
                <a:gd name="T8" fmla="*/ 300 w 590"/>
                <a:gd name="T9" fmla="*/ 79 h 851"/>
                <a:gd name="T10" fmla="*/ 249 w 590"/>
                <a:gd name="T11" fmla="*/ 20 h 851"/>
                <a:gd name="T12" fmla="*/ 212 w 590"/>
                <a:gd name="T13" fmla="*/ 0 h 851"/>
                <a:gd name="T14" fmla="*/ 3 w 590"/>
                <a:gd name="T15" fmla="*/ 839 h 851"/>
                <a:gd name="T16" fmla="*/ 0 w 590"/>
                <a:gd name="T17" fmla="*/ 839 h 851"/>
                <a:gd name="T18" fmla="*/ 0 w 590"/>
                <a:gd name="T19" fmla="*/ 851 h 851"/>
                <a:gd name="T20" fmla="*/ 590 w 590"/>
                <a:gd name="T21" fmla="*/ 851 h 851"/>
                <a:gd name="T22" fmla="*/ 590 w 590"/>
                <a:gd name="T23" fmla="*/ 839 h 851"/>
                <a:gd name="T24" fmla="*/ 589 w 590"/>
                <a:gd name="T25" fmla="*/ 839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0" h="851">
                  <a:moveTo>
                    <a:pt x="589" y="839"/>
                  </a:moveTo>
                  <a:cubicBezTo>
                    <a:pt x="584" y="763"/>
                    <a:pt x="559" y="363"/>
                    <a:pt x="551" y="335"/>
                  </a:cubicBezTo>
                  <a:cubicBezTo>
                    <a:pt x="541" y="303"/>
                    <a:pt x="535" y="269"/>
                    <a:pt x="509" y="245"/>
                  </a:cubicBezTo>
                  <a:cubicBezTo>
                    <a:pt x="484" y="221"/>
                    <a:pt x="340" y="123"/>
                    <a:pt x="333" y="103"/>
                  </a:cubicBezTo>
                  <a:cubicBezTo>
                    <a:pt x="326" y="83"/>
                    <a:pt x="300" y="79"/>
                    <a:pt x="300" y="79"/>
                  </a:cubicBezTo>
                  <a:cubicBezTo>
                    <a:pt x="300" y="79"/>
                    <a:pt x="298" y="56"/>
                    <a:pt x="249" y="20"/>
                  </a:cubicBezTo>
                  <a:cubicBezTo>
                    <a:pt x="238" y="12"/>
                    <a:pt x="226" y="6"/>
                    <a:pt x="212" y="0"/>
                  </a:cubicBezTo>
                  <a:cubicBezTo>
                    <a:pt x="3" y="839"/>
                    <a:pt x="3" y="839"/>
                    <a:pt x="3" y="839"/>
                  </a:cubicBezTo>
                  <a:cubicBezTo>
                    <a:pt x="0" y="839"/>
                    <a:pt x="0" y="839"/>
                    <a:pt x="0" y="839"/>
                  </a:cubicBezTo>
                  <a:cubicBezTo>
                    <a:pt x="0" y="851"/>
                    <a:pt x="0" y="851"/>
                    <a:pt x="0" y="851"/>
                  </a:cubicBezTo>
                  <a:cubicBezTo>
                    <a:pt x="590" y="851"/>
                    <a:pt x="590" y="851"/>
                    <a:pt x="590" y="851"/>
                  </a:cubicBezTo>
                  <a:cubicBezTo>
                    <a:pt x="590" y="839"/>
                    <a:pt x="590" y="839"/>
                    <a:pt x="590" y="839"/>
                  </a:cubicBezTo>
                  <a:lnTo>
                    <a:pt x="589" y="839"/>
                  </a:ln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0" name="Freeform 13"/>
            <p:cNvSpPr/>
            <p:nvPr/>
          </p:nvSpPr>
          <p:spPr bwMode="auto">
            <a:xfrm>
              <a:off x="1956" y="3100"/>
              <a:ext cx="2336" cy="1155"/>
            </a:xfrm>
            <a:custGeom>
              <a:avLst/>
              <a:gdLst>
                <a:gd name="T0" fmla="*/ 1392 w 1411"/>
                <a:gd name="T1" fmla="*/ 686 h 698"/>
                <a:gd name="T2" fmla="*/ 321 w 1411"/>
                <a:gd name="T3" fmla="*/ 0 h 698"/>
                <a:gd name="T4" fmla="*/ 298 w 1411"/>
                <a:gd name="T5" fmla="*/ 16 h 698"/>
                <a:gd name="T6" fmla="*/ 115 w 1411"/>
                <a:gd name="T7" fmla="*/ 311 h 698"/>
                <a:gd name="T8" fmla="*/ 4 w 1411"/>
                <a:gd name="T9" fmla="*/ 686 h 698"/>
                <a:gd name="T10" fmla="*/ 0 w 1411"/>
                <a:gd name="T11" fmla="*/ 686 h 698"/>
                <a:gd name="T12" fmla="*/ 0 w 1411"/>
                <a:gd name="T13" fmla="*/ 698 h 698"/>
                <a:gd name="T14" fmla="*/ 1411 w 1411"/>
                <a:gd name="T15" fmla="*/ 698 h 698"/>
                <a:gd name="T16" fmla="*/ 1411 w 1411"/>
                <a:gd name="T17" fmla="*/ 686 h 698"/>
                <a:gd name="T18" fmla="*/ 1392 w 1411"/>
                <a:gd name="T19" fmla="*/ 686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1" h="698">
                  <a:moveTo>
                    <a:pt x="1392" y="686"/>
                  </a:moveTo>
                  <a:cubicBezTo>
                    <a:pt x="321" y="0"/>
                    <a:pt x="321" y="0"/>
                    <a:pt x="321" y="0"/>
                  </a:cubicBezTo>
                  <a:cubicBezTo>
                    <a:pt x="310" y="7"/>
                    <a:pt x="302" y="12"/>
                    <a:pt x="298" y="16"/>
                  </a:cubicBezTo>
                  <a:cubicBezTo>
                    <a:pt x="252" y="55"/>
                    <a:pt x="140" y="169"/>
                    <a:pt x="115" y="311"/>
                  </a:cubicBezTo>
                  <a:cubicBezTo>
                    <a:pt x="103" y="380"/>
                    <a:pt x="53" y="531"/>
                    <a:pt x="4" y="686"/>
                  </a:cubicBezTo>
                  <a:cubicBezTo>
                    <a:pt x="0" y="686"/>
                    <a:pt x="0" y="686"/>
                    <a:pt x="0" y="686"/>
                  </a:cubicBezTo>
                  <a:cubicBezTo>
                    <a:pt x="0" y="698"/>
                    <a:pt x="0" y="698"/>
                    <a:pt x="0" y="698"/>
                  </a:cubicBezTo>
                  <a:cubicBezTo>
                    <a:pt x="1411" y="698"/>
                    <a:pt x="1411" y="698"/>
                    <a:pt x="1411" y="698"/>
                  </a:cubicBezTo>
                  <a:cubicBezTo>
                    <a:pt x="1411" y="686"/>
                    <a:pt x="1411" y="686"/>
                    <a:pt x="1411" y="686"/>
                  </a:cubicBezTo>
                  <a:lnTo>
                    <a:pt x="1392" y="686"/>
                  </a:ln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1" name="Freeform 15"/>
            <p:cNvSpPr/>
            <p:nvPr/>
          </p:nvSpPr>
          <p:spPr bwMode="auto">
            <a:xfrm>
              <a:off x="2923" y="1192"/>
              <a:ext cx="1516" cy="1135"/>
            </a:xfrm>
            <a:custGeom>
              <a:avLst/>
              <a:gdLst>
                <a:gd name="T0" fmla="*/ 42 w 916"/>
                <a:gd name="T1" fmla="*/ 442 h 686"/>
                <a:gd name="T2" fmla="*/ 45 w 916"/>
                <a:gd name="T3" fmla="*/ 453 h 686"/>
                <a:gd name="T4" fmla="*/ 788 w 916"/>
                <a:gd name="T5" fmla="*/ 686 h 686"/>
                <a:gd name="T6" fmla="*/ 788 w 916"/>
                <a:gd name="T7" fmla="*/ 685 h 686"/>
                <a:gd name="T8" fmla="*/ 788 w 916"/>
                <a:gd name="T9" fmla="*/ 680 h 686"/>
                <a:gd name="T10" fmla="*/ 790 w 916"/>
                <a:gd name="T11" fmla="*/ 669 h 686"/>
                <a:gd name="T12" fmla="*/ 811 w 916"/>
                <a:gd name="T13" fmla="*/ 547 h 686"/>
                <a:gd name="T14" fmla="*/ 853 w 916"/>
                <a:gd name="T15" fmla="*/ 545 h 686"/>
                <a:gd name="T16" fmla="*/ 915 w 916"/>
                <a:gd name="T17" fmla="*/ 341 h 686"/>
                <a:gd name="T18" fmla="*/ 891 w 916"/>
                <a:gd name="T19" fmla="*/ 280 h 686"/>
                <a:gd name="T20" fmla="*/ 890 w 916"/>
                <a:gd name="T21" fmla="*/ 279 h 686"/>
                <a:gd name="T22" fmla="*/ 889 w 916"/>
                <a:gd name="T23" fmla="*/ 278 h 686"/>
                <a:gd name="T24" fmla="*/ 889 w 916"/>
                <a:gd name="T25" fmla="*/ 274 h 686"/>
                <a:gd name="T26" fmla="*/ 889 w 916"/>
                <a:gd name="T27" fmla="*/ 271 h 686"/>
                <a:gd name="T28" fmla="*/ 889 w 916"/>
                <a:gd name="T29" fmla="*/ 266 h 686"/>
                <a:gd name="T30" fmla="*/ 890 w 916"/>
                <a:gd name="T31" fmla="*/ 262 h 686"/>
                <a:gd name="T32" fmla="*/ 891 w 916"/>
                <a:gd name="T33" fmla="*/ 253 h 686"/>
                <a:gd name="T34" fmla="*/ 891 w 916"/>
                <a:gd name="T35" fmla="*/ 248 h 686"/>
                <a:gd name="T36" fmla="*/ 893 w 916"/>
                <a:gd name="T37" fmla="*/ 234 h 686"/>
                <a:gd name="T38" fmla="*/ 894 w 916"/>
                <a:gd name="T39" fmla="*/ 226 h 686"/>
                <a:gd name="T40" fmla="*/ 896 w 916"/>
                <a:gd name="T41" fmla="*/ 215 h 686"/>
                <a:gd name="T42" fmla="*/ 897 w 916"/>
                <a:gd name="T43" fmla="*/ 206 h 686"/>
                <a:gd name="T44" fmla="*/ 898 w 916"/>
                <a:gd name="T45" fmla="*/ 195 h 686"/>
                <a:gd name="T46" fmla="*/ 899 w 916"/>
                <a:gd name="T47" fmla="*/ 184 h 686"/>
                <a:gd name="T48" fmla="*/ 900 w 916"/>
                <a:gd name="T49" fmla="*/ 173 h 686"/>
                <a:gd name="T50" fmla="*/ 900 w 916"/>
                <a:gd name="T51" fmla="*/ 161 h 686"/>
                <a:gd name="T52" fmla="*/ 901 w 916"/>
                <a:gd name="T53" fmla="*/ 150 h 686"/>
                <a:gd name="T54" fmla="*/ 901 w 916"/>
                <a:gd name="T55" fmla="*/ 137 h 686"/>
                <a:gd name="T56" fmla="*/ 901 w 916"/>
                <a:gd name="T57" fmla="*/ 125 h 686"/>
                <a:gd name="T58" fmla="*/ 901 w 916"/>
                <a:gd name="T59" fmla="*/ 112 h 686"/>
                <a:gd name="T60" fmla="*/ 901 w 916"/>
                <a:gd name="T61" fmla="*/ 100 h 686"/>
                <a:gd name="T62" fmla="*/ 900 w 916"/>
                <a:gd name="T63" fmla="*/ 86 h 686"/>
                <a:gd name="T64" fmla="*/ 898 w 916"/>
                <a:gd name="T65" fmla="*/ 74 h 686"/>
                <a:gd name="T66" fmla="*/ 896 w 916"/>
                <a:gd name="T67" fmla="*/ 61 h 686"/>
                <a:gd name="T68" fmla="*/ 895 w 916"/>
                <a:gd name="T69" fmla="*/ 49 h 686"/>
                <a:gd name="T70" fmla="*/ 891 w 916"/>
                <a:gd name="T71" fmla="*/ 35 h 686"/>
                <a:gd name="T72" fmla="*/ 889 w 916"/>
                <a:gd name="T73" fmla="*/ 24 h 686"/>
                <a:gd name="T74" fmla="*/ 884 w 916"/>
                <a:gd name="T75" fmla="*/ 9 h 686"/>
                <a:gd name="T76" fmla="*/ 881 w 916"/>
                <a:gd name="T77" fmla="*/ 0 h 686"/>
                <a:gd name="T78" fmla="*/ 51 w 916"/>
                <a:gd name="T79" fmla="*/ 43 h 686"/>
                <a:gd name="T80" fmla="*/ 60 w 916"/>
                <a:gd name="T81" fmla="*/ 312 h 686"/>
                <a:gd name="T82" fmla="*/ 42 w 916"/>
                <a:gd name="T83" fmla="*/ 442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6" h="686">
                  <a:moveTo>
                    <a:pt x="42" y="442"/>
                  </a:moveTo>
                  <a:cubicBezTo>
                    <a:pt x="43" y="446"/>
                    <a:pt x="44" y="449"/>
                    <a:pt x="45" y="453"/>
                  </a:cubicBezTo>
                  <a:cubicBezTo>
                    <a:pt x="200" y="523"/>
                    <a:pt x="473" y="631"/>
                    <a:pt x="788" y="686"/>
                  </a:cubicBezTo>
                  <a:cubicBezTo>
                    <a:pt x="788" y="686"/>
                    <a:pt x="788" y="685"/>
                    <a:pt x="788" y="685"/>
                  </a:cubicBezTo>
                  <a:cubicBezTo>
                    <a:pt x="788" y="684"/>
                    <a:pt x="788" y="682"/>
                    <a:pt x="788" y="680"/>
                  </a:cubicBezTo>
                  <a:cubicBezTo>
                    <a:pt x="789" y="676"/>
                    <a:pt x="789" y="672"/>
                    <a:pt x="790" y="669"/>
                  </a:cubicBezTo>
                  <a:cubicBezTo>
                    <a:pt x="797" y="641"/>
                    <a:pt x="813" y="559"/>
                    <a:pt x="811" y="547"/>
                  </a:cubicBezTo>
                  <a:cubicBezTo>
                    <a:pt x="809" y="534"/>
                    <a:pt x="826" y="554"/>
                    <a:pt x="853" y="545"/>
                  </a:cubicBezTo>
                  <a:cubicBezTo>
                    <a:pt x="879" y="535"/>
                    <a:pt x="916" y="374"/>
                    <a:pt x="915" y="341"/>
                  </a:cubicBezTo>
                  <a:cubicBezTo>
                    <a:pt x="914" y="307"/>
                    <a:pt x="905" y="277"/>
                    <a:pt x="891" y="280"/>
                  </a:cubicBezTo>
                  <a:cubicBezTo>
                    <a:pt x="890" y="280"/>
                    <a:pt x="890" y="280"/>
                    <a:pt x="890" y="279"/>
                  </a:cubicBezTo>
                  <a:cubicBezTo>
                    <a:pt x="890" y="279"/>
                    <a:pt x="889" y="278"/>
                    <a:pt x="889" y="278"/>
                  </a:cubicBezTo>
                  <a:cubicBezTo>
                    <a:pt x="889" y="277"/>
                    <a:pt x="889" y="276"/>
                    <a:pt x="889" y="274"/>
                  </a:cubicBezTo>
                  <a:cubicBezTo>
                    <a:pt x="889" y="274"/>
                    <a:pt x="889" y="273"/>
                    <a:pt x="889" y="271"/>
                  </a:cubicBezTo>
                  <a:cubicBezTo>
                    <a:pt x="889" y="270"/>
                    <a:pt x="889" y="268"/>
                    <a:pt x="889" y="266"/>
                  </a:cubicBezTo>
                  <a:cubicBezTo>
                    <a:pt x="890" y="265"/>
                    <a:pt x="890" y="263"/>
                    <a:pt x="890" y="262"/>
                  </a:cubicBezTo>
                  <a:cubicBezTo>
                    <a:pt x="890" y="259"/>
                    <a:pt x="890" y="256"/>
                    <a:pt x="891" y="253"/>
                  </a:cubicBezTo>
                  <a:cubicBezTo>
                    <a:pt x="891" y="252"/>
                    <a:pt x="891" y="250"/>
                    <a:pt x="891" y="248"/>
                  </a:cubicBezTo>
                  <a:cubicBezTo>
                    <a:pt x="892" y="244"/>
                    <a:pt x="893" y="239"/>
                    <a:pt x="893" y="234"/>
                  </a:cubicBezTo>
                  <a:cubicBezTo>
                    <a:pt x="894" y="231"/>
                    <a:pt x="894" y="229"/>
                    <a:pt x="894" y="226"/>
                  </a:cubicBezTo>
                  <a:cubicBezTo>
                    <a:pt x="895" y="222"/>
                    <a:pt x="895" y="219"/>
                    <a:pt x="896" y="215"/>
                  </a:cubicBezTo>
                  <a:cubicBezTo>
                    <a:pt x="896" y="212"/>
                    <a:pt x="896" y="209"/>
                    <a:pt x="897" y="206"/>
                  </a:cubicBezTo>
                  <a:cubicBezTo>
                    <a:pt x="897" y="202"/>
                    <a:pt x="897" y="199"/>
                    <a:pt x="898" y="195"/>
                  </a:cubicBezTo>
                  <a:cubicBezTo>
                    <a:pt x="898" y="191"/>
                    <a:pt x="898" y="188"/>
                    <a:pt x="899" y="184"/>
                  </a:cubicBezTo>
                  <a:cubicBezTo>
                    <a:pt x="899" y="180"/>
                    <a:pt x="899" y="177"/>
                    <a:pt x="900" y="173"/>
                  </a:cubicBezTo>
                  <a:cubicBezTo>
                    <a:pt x="900" y="169"/>
                    <a:pt x="900" y="165"/>
                    <a:pt x="900" y="161"/>
                  </a:cubicBezTo>
                  <a:cubicBezTo>
                    <a:pt x="901" y="157"/>
                    <a:pt x="901" y="153"/>
                    <a:pt x="901" y="150"/>
                  </a:cubicBezTo>
                  <a:cubicBezTo>
                    <a:pt x="901" y="145"/>
                    <a:pt x="901" y="141"/>
                    <a:pt x="901" y="137"/>
                  </a:cubicBezTo>
                  <a:cubicBezTo>
                    <a:pt x="901" y="133"/>
                    <a:pt x="901" y="129"/>
                    <a:pt x="901" y="125"/>
                  </a:cubicBezTo>
                  <a:cubicBezTo>
                    <a:pt x="901" y="121"/>
                    <a:pt x="901" y="116"/>
                    <a:pt x="901" y="112"/>
                  </a:cubicBezTo>
                  <a:cubicBezTo>
                    <a:pt x="901" y="108"/>
                    <a:pt x="901" y="104"/>
                    <a:pt x="901" y="100"/>
                  </a:cubicBezTo>
                  <a:cubicBezTo>
                    <a:pt x="900" y="95"/>
                    <a:pt x="900" y="91"/>
                    <a:pt x="900" y="86"/>
                  </a:cubicBezTo>
                  <a:cubicBezTo>
                    <a:pt x="899" y="82"/>
                    <a:pt x="899" y="78"/>
                    <a:pt x="898" y="74"/>
                  </a:cubicBezTo>
                  <a:cubicBezTo>
                    <a:pt x="898" y="70"/>
                    <a:pt x="897" y="65"/>
                    <a:pt x="896" y="61"/>
                  </a:cubicBezTo>
                  <a:cubicBezTo>
                    <a:pt x="896" y="57"/>
                    <a:pt x="895" y="53"/>
                    <a:pt x="895" y="49"/>
                  </a:cubicBezTo>
                  <a:cubicBezTo>
                    <a:pt x="894" y="44"/>
                    <a:pt x="893" y="40"/>
                    <a:pt x="891" y="35"/>
                  </a:cubicBezTo>
                  <a:cubicBezTo>
                    <a:pt x="891" y="31"/>
                    <a:pt x="890" y="28"/>
                    <a:pt x="889" y="24"/>
                  </a:cubicBezTo>
                  <a:cubicBezTo>
                    <a:pt x="887" y="19"/>
                    <a:pt x="886" y="14"/>
                    <a:pt x="884" y="9"/>
                  </a:cubicBezTo>
                  <a:cubicBezTo>
                    <a:pt x="883" y="6"/>
                    <a:pt x="882" y="3"/>
                    <a:pt x="881" y="0"/>
                  </a:cubicBezTo>
                  <a:cubicBezTo>
                    <a:pt x="489" y="242"/>
                    <a:pt x="78" y="56"/>
                    <a:pt x="51" y="43"/>
                  </a:cubicBezTo>
                  <a:cubicBezTo>
                    <a:pt x="21" y="181"/>
                    <a:pt x="60" y="312"/>
                    <a:pt x="60" y="312"/>
                  </a:cubicBezTo>
                  <a:cubicBezTo>
                    <a:pt x="60" y="312"/>
                    <a:pt x="0" y="315"/>
                    <a:pt x="42" y="4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Layout_1">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auto">
          <a:xfrm>
            <a:off x="6596569" y="533089"/>
            <a:ext cx="5315979" cy="5920099"/>
            <a:chOff x="1956" y="100"/>
            <a:chExt cx="3731" cy="4155"/>
          </a:xfrm>
          <a:solidFill>
            <a:srgbClr val="0067DF"/>
          </a:solidFill>
        </p:grpSpPr>
        <p:sp>
          <p:nvSpPr>
            <p:cNvPr id="6" name="Freeform 6"/>
            <p:cNvSpPr/>
            <p:nvPr/>
          </p:nvSpPr>
          <p:spPr bwMode="auto">
            <a:xfrm>
              <a:off x="2462" y="100"/>
              <a:ext cx="2474" cy="1476"/>
            </a:xfrm>
            <a:custGeom>
              <a:avLst/>
              <a:gdLst>
                <a:gd name="T0" fmla="*/ 1323 w 1495"/>
                <a:gd name="T1" fmla="*/ 474 h 892"/>
                <a:gd name="T2" fmla="*/ 1304 w 1495"/>
                <a:gd name="T3" fmla="*/ 450 h 892"/>
                <a:gd name="T4" fmla="*/ 1297 w 1495"/>
                <a:gd name="T5" fmla="*/ 294 h 892"/>
                <a:gd name="T6" fmla="*/ 1495 w 1495"/>
                <a:gd name="T7" fmla="*/ 209 h 892"/>
                <a:gd name="T8" fmla="*/ 740 w 1495"/>
                <a:gd name="T9" fmla="*/ 0 h 892"/>
                <a:gd name="T10" fmla="*/ 0 w 1495"/>
                <a:gd name="T11" fmla="*/ 281 h 892"/>
                <a:gd name="T12" fmla="*/ 311 w 1495"/>
                <a:gd name="T13" fmla="*/ 392 h 892"/>
                <a:gd name="T14" fmla="*/ 311 w 1495"/>
                <a:gd name="T15" fmla="*/ 392 h 892"/>
                <a:gd name="T16" fmla="*/ 325 w 1495"/>
                <a:gd name="T17" fmla="*/ 684 h 892"/>
                <a:gd name="T18" fmla="*/ 1158 w 1495"/>
                <a:gd name="T19" fmla="*/ 640 h 892"/>
                <a:gd name="T20" fmla="*/ 1144 w 1495"/>
                <a:gd name="T21" fmla="*/ 360 h 892"/>
                <a:gd name="T22" fmla="*/ 1280 w 1495"/>
                <a:gd name="T23" fmla="*/ 301 h 892"/>
                <a:gd name="T24" fmla="*/ 1287 w 1495"/>
                <a:gd name="T25" fmla="*/ 451 h 892"/>
                <a:gd name="T26" fmla="*/ 1270 w 1495"/>
                <a:gd name="T27" fmla="*/ 477 h 892"/>
                <a:gd name="T28" fmla="*/ 1281 w 1495"/>
                <a:gd name="T29" fmla="*/ 497 h 892"/>
                <a:gd name="T30" fmla="*/ 1278 w 1495"/>
                <a:gd name="T31" fmla="*/ 635 h 892"/>
                <a:gd name="T32" fmla="*/ 1304 w 1495"/>
                <a:gd name="T33" fmla="*/ 633 h 892"/>
                <a:gd name="T34" fmla="*/ 1331 w 1495"/>
                <a:gd name="T35" fmla="*/ 632 h 892"/>
                <a:gd name="T36" fmla="*/ 1314 w 1495"/>
                <a:gd name="T37" fmla="*/ 495 h 892"/>
                <a:gd name="T38" fmla="*/ 1323 w 1495"/>
                <a:gd name="T39" fmla="*/ 474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5" h="892">
                  <a:moveTo>
                    <a:pt x="1323" y="474"/>
                  </a:moveTo>
                  <a:cubicBezTo>
                    <a:pt x="1323" y="463"/>
                    <a:pt x="1315" y="453"/>
                    <a:pt x="1304" y="450"/>
                  </a:cubicBezTo>
                  <a:cubicBezTo>
                    <a:pt x="1297" y="294"/>
                    <a:pt x="1297" y="294"/>
                    <a:pt x="1297" y="294"/>
                  </a:cubicBezTo>
                  <a:cubicBezTo>
                    <a:pt x="1495" y="209"/>
                    <a:pt x="1495" y="209"/>
                    <a:pt x="1495" y="209"/>
                  </a:cubicBezTo>
                  <a:cubicBezTo>
                    <a:pt x="740" y="0"/>
                    <a:pt x="740" y="0"/>
                    <a:pt x="740" y="0"/>
                  </a:cubicBezTo>
                  <a:cubicBezTo>
                    <a:pt x="0" y="281"/>
                    <a:pt x="0" y="281"/>
                    <a:pt x="0" y="281"/>
                  </a:cubicBezTo>
                  <a:cubicBezTo>
                    <a:pt x="311" y="392"/>
                    <a:pt x="311" y="392"/>
                    <a:pt x="311" y="392"/>
                  </a:cubicBezTo>
                  <a:cubicBezTo>
                    <a:pt x="311" y="392"/>
                    <a:pt x="311" y="392"/>
                    <a:pt x="311" y="392"/>
                  </a:cubicBezTo>
                  <a:cubicBezTo>
                    <a:pt x="325" y="684"/>
                    <a:pt x="325" y="684"/>
                    <a:pt x="325" y="684"/>
                  </a:cubicBezTo>
                  <a:cubicBezTo>
                    <a:pt x="325" y="684"/>
                    <a:pt x="752" y="892"/>
                    <a:pt x="1158" y="640"/>
                  </a:cubicBezTo>
                  <a:cubicBezTo>
                    <a:pt x="1144" y="360"/>
                    <a:pt x="1144" y="360"/>
                    <a:pt x="1144" y="360"/>
                  </a:cubicBezTo>
                  <a:cubicBezTo>
                    <a:pt x="1280" y="301"/>
                    <a:pt x="1280" y="301"/>
                    <a:pt x="1280" y="301"/>
                  </a:cubicBezTo>
                  <a:cubicBezTo>
                    <a:pt x="1287" y="451"/>
                    <a:pt x="1287" y="451"/>
                    <a:pt x="1287" y="451"/>
                  </a:cubicBezTo>
                  <a:cubicBezTo>
                    <a:pt x="1277" y="455"/>
                    <a:pt x="1270" y="465"/>
                    <a:pt x="1270" y="477"/>
                  </a:cubicBezTo>
                  <a:cubicBezTo>
                    <a:pt x="1271" y="485"/>
                    <a:pt x="1275" y="492"/>
                    <a:pt x="1281" y="497"/>
                  </a:cubicBezTo>
                  <a:cubicBezTo>
                    <a:pt x="1264" y="533"/>
                    <a:pt x="1278" y="635"/>
                    <a:pt x="1278" y="635"/>
                  </a:cubicBezTo>
                  <a:cubicBezTo>
                    <a:pt x="1304" y="633"/>
                    <a:pt x="1304" y="633"/>
                    <a:pt x="1304" y="633"/>
                  </a:cubicBezTo>
                  <a:cubicBezTo>
                    <a:pt x="1331" y="632"/>
                    <a:pt x="1331" y="632"/>
                    <a:pt x="1331" y="632"/>
                  </a:cubicBezTo>
                  <a:cubicBezTo>
                    <a:pt x="1331" y="632"/>
                    <a:pt x="1335" y="529"/>
                    <a:pt x="1314" y="495"/>
                  </a:cubicBezTo>
                  <a:cubicBezTo>
                    <a:pt x="1320" y="490"/>
                    <a:pt x="1323" y="482"/>
                    <a:pt x="1323" y="474"/>
                  </a:cubicBezTo>
                </a:path>
              </a:pathLst>
            </a:custGeom>
            <a:solidFill>
              <a:srgbClr val="0067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7" name="Freeform 7"/>
            <p:cNvSpPr/>
            <p:nvPr/>
          </p:nvSpPr>
          <p:spPr bwMode="auto">
            <a:xfrm>
              <a:off x="2620" y="1971"/>
              <a:ext cx="1852" cy="1223"/>
            </a:xfrm>
            <a:custGeom>
              <a:avLst/>
              <a:gdLst>
                <a:gd name="T0" fmla="*/ 1119 w 1119"/>
                <a:gd name="T1" fmla="*/ 439 h 739"/>
                <a:gd name="T2" fmla="*/ 1092 w 1119"/>
                <a:gd name="T3" fmla="*/ 439 h 739"/>
                <a:gd name="T4" fmla="*/ 1065 w 1119"/>
                <a:gd name="T5" fmla="*/ 419 h 739"/>
                <a:gd name="T6" fmla="*/ 1011 w 1119"/>
                <a:gd name="T7" fmla="*/ 324 h 739"/>
                <a:gd name="T8" fmla="*/ 975 w 1119"/>
                <a:gd name="T9" fmla="*/ 262 h 739"/>
                <a:gd name="T10" fmla="*/ 974 w 1119"/>
                <a:gd name="T11" fmla="*/ 261 h 739"/>
                <a:gd name="T12" fmla="*/ 973 w 1119"/>
                <a:gd name="T13" fmla="*/ 252 h 739"/>
                <a:gd name="T14" fmla="*/ 973 w 1119"/>
                <a:gd name="T15" fmla="*/ 249 h 739"/>
                <a:gd name="T16" fmla="*/ 972 w 1119"/>
                <a:gd name="T17" fmla="*/ 240 h 739"/>
                <a:gd name="T18" fmla="*/ 972 w 1119"/>
                <a:gd name="T19" fmla="*/ 239 h 739"/>
                <a:gd name="T20" fmla="*/ 246 w 1119"/>
                <a:gd name="T21" fmla="*/ 17 h 739"/>
                <a:gd name="T22" fmla="*/ 237 w 1119"/>
                <a:gd name="T23" fmla="*/ 0 h 739"/>
                <a:gd name="T24" fmla="*/ 237 w 1119"/>
                <a:gd name="T25" fmla="*/ 12 h 739"/>
                <a:gd name="T26" fmla="*/ 348 w 1119"/>
                <a:gd name="T27" fmla="*/ 121 h 739"/>
                <a:gd name="T28" fmla="*/ 391 w 1119"/>
                <a:gd name="T29" fmla="*/ 242 h 739"/>
                <a:gd name="T30" fmla="*/ 424 w 1119"/>
                <a:gd name="T31" fmla="*/ 336 h 739"/>
                <a:gd name="T32" fmla="*/ 400 w 1119"/>
                <a:gd name="T33" fmla="*/ 399 h 739"/>
                <a:gd name="T34" fmla="*/ 378 w 1119"/>
                <a:gd name="T35" fmla="*/ 468 h 739"/>
                <a:gd name="T36" fmla="*/ 25 w 1119"/>
                <a:gd name="T37" fmla="*/ 629 h 739"/>
                <a:gd name="T38" fmla="*/ 0 w 1119"/>
                <a:gd name="T39" fmla="*/ 629 h 739"/>
                <a:gd name="T40" fmla="*/ 0 w 1119"/>
                <a:gd name="T41" fmla="*/ 641 h 739"/>
                <a:gd name="T42" fmla="*/ 961 w 1119"/>
                <a:gd name="T43" fmla="*/ 546 h 739"/>
                <a:gd name="T44" fmla="*/ 1119 w 1119"/>
                <a:gd name="T45" fmla="*/ 451 h 739"/>
                <a:gd name="T46" fmla="*/ 1119 w 1119"/>
                <a:gd name="T47" fmla="*/ 451 h 739"/>
                <a:gd name="T48" fmla="*/ 1119 w 1119"/>
                <a:gd name="T49" fmla="*/ 451 h 739"/>
                <a:gd name="T50" fmla="*/ 1119 w 1119"/>
                <a:gd name="T51" fmla="*/ 4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9" h="739">
                  <a:moveTo>
                    <a:pt x="1119" y="439"/>
                  </a:moveTo>
                  <a:cubicBezTo>
                    <a:pt x="1092" y="439"/>
                    <a:pt x="1092" y="439"/>
                    <a:pt x="1092" y="439"/>
                  </a:cubicBezTo>
                  <a:cubicBezTo>
                    <a:pt x="1080" y="432"/>
                    <a:pt x="1070" y="426"/>
                    <a:pt x="1065" y="419"/>
                  </a:cubicBezTo>
                  <a:cubicBezTo>
                    <a:pt x="1045" y="394"/>
                    <a:pt x="1021" y="351"/>
                    <a:pt x="1011" y="324"/>
                  </a:cubicBezTo>
                  <a:cubicBezTo>
                    <a:pt x="1000" y="296"/>
                    <a:pt x="980" y="297"/>
                    <a:pt x="975" y="262"/>
                  </a:cubicBezTo>
                  <a:cubicBezTo>
                    <a:pt x="975" y="262"/>
                    <a:pt x="974" y="261"/>
                    <a:pt x="974" y="261"/>
                  </a:cubicBezTo>
                  <a:cubicBezTo>
                    <a:pt x="974" y="258"/>
                    <a:pt x="974" y="255"/>
                    <a:pt x="973" y="252"/>
                  </a:cubicBezTo>
                  <a:cubicBezTo>
                    <a:pt x="973" y="251"/>
                    <a:pt x="973" y="250"/>
                    <a:pt x="973" y="249"/>
                  </a:cubicBezTo>
                  <a:cubicBezTo>
                    <a:pt x="972" y="246"/>
                    <a:pt x="972" y="243"/>
                    <a:pt x="972" y="240"/>
                  </a:cubicBezTo>
                  <a:cubicBezTo>
                    <a:pt x="972" y="240"/>
                    <a:pt x="972" y="240"/>
                    <a:pt x="972" y="239"/>
                  </a:cubicBezTo>
                  <a:cubicBezTo>
                    <a:pt x="670" y="187"/>
                    <a:pt x="407" y="87"/>
                    <a:pt x="246" y="17"/>
                  </a:cubicBezTo>
                  <a:cubicBezTo>
                    <a:pt x="237" y="0"/>
                    <a:pt x="237" y="0"/>
                    <a:pt x="237" y="0"/>
                  </a:cubicBezTo>
                  <a:cubicBezTo>
                    <a:pt x="237" y="12"/>
                    <a:pt x="237" y="12"/>
                    <a:pt x="237" y="12"/>
                  </a:cubicBezTo>
                  <a:cubicBezTo>
                    <a:pt x="254" y="73"/>
                    <a:pt x="275" y="134"/>
                    <a:pt x="348" y="121"/>
                  </a:cubicBezTo>
                  <a:cubicBezTo>
                    <a:pt x="348" y="121"/>
                    <a:pt x="378" y="210"/>
                    <a:pt x="391" y="242"/>
                  </a:cubicBezTo>
                  <a:cubicBezTo>
                    <a:pt x="404" y="273"/>
                    <a:pt x="424" y="336"/>
                    <a:pt x="424" y="336"/>
                  </a:cubicBezTo>
                  <a:cubicBezTo>
                    <a:pt x="424" y="336"/>
                    <a:pt x="409" y="341"/>
                    <a:pt x="400" y="399"/>
                  </a:cubicBezTo>
                  <a:cubicBezTo>
                    <a:pt x="391" y="458"/>
                    <a:pt x="378" y="468"/>
                    <a:pt x="378" y="468"/>
                  </a:cubicBezTo>
                  <a:cubicBezTo>
                    <a:pt x="378" y="468"/>
                    <a:pt x="169" y="560"/>
                    <a:pt x="25" y="629"/>
                  </a:cubicBezTo>
                  <a:cubicBezTo>
                    <a:pt x="0" y="629"/>
                    <a:pt x="0" y="629"/>
                    <a:pt x="0" y="629"/>
                  </a:cubicBezTo>
                  <a:cubicBezTo>
                    <a:pt x="0" y="641"/>
                    <a:pt x="0" y="641"/>
                    <a:pt x="0" y="641"/>
                  </a:cubicBezTo>
                  <a:cubicBezTo>
                    <a:pt x="438" y="739"/>
                    <a:pt x="760" y="648"/>
                    <a:pt x="961" y="546"/>
                  </a:cubicBezTo>
                  <a:cubicBezTo>
                    <a:pt x="1021" y="516"/>
                    <a:pt x="1074" y="483"/>
                    <a:pt x="1119" y="451"/>
                  </a:cubicBezTo>
                  <a:cubicBezTo>
                    <a:pt x="1119" y="451"/>
                    <a:pt x="1119" y="451"/>
                    <a:pt x="1119" y="451"/>
                  </a:cubicBezTo>
                  <a:cubicBezTo>
                    <a:pt x="1119" y="451"/>
                    <a:pt x="1119" y="451"/>
                    <a:pt x="1119" y="451"/>
                  </a:cubicBezTo>
                  <a:lnTo>
                    <a:pt x="1119" y="439"/>
                  </a:lnTo>
                  <a:close/>
                </a:path>
              </a:pathLst>
            </a:custGeom>
            <a:solidFill>
              <a:srgbClr val="0067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8" name="Freeform 9"/>
            <p:cNvSpPr/>
            <p:nvPr/>
          </p:nvSpPr>
          <p:spPr bwMode="auto">
            <a:xfrm>
              <a:off x="2529" y="2734"/>
              <a:ext cx="2494" cy="1521"/>
            </a:xfrm>
            <a:custGeom>
              <a:avLst/>
              <a:gdLst>
                <a:gd name="T0" fmla="*/ 1467 w 1507"/>
                <a:gd name="T1" fmla="*/ 47 h 919"/>
                <a:gd name="T2" fmla="*/ 1467 w 1507"/>
                <a:gd name="T3" fmla="*/ 49 h 919"/>
                <a:gd name="T4" fmla="*/ 1326 w 1507"/>
                <a:gd name="T5" fmla="*/ 26 h 919"/>
                <a:gd name="T6" fmla="*/ 1202 w 1507"/>
                <a:gd name="T7" fmla="*/ 0 h 919"/>
                <a:gd name="T8" fmla="*/ 1027 w 1507"/>
                <a:gd name="T9" fmla="*/ 107 h 919"/>
                <a:gd name="T10" fmla="*/ 548 w 1507"/>
                <a:gd name="T11" fmla="*/ 241 h 919"/>
                <a:gd name="T12" fmla="*/ 21 w 1507"/>
                <a:gd name="T13" fmla="*/ 197 h 919"/>
                <a:gd name="T14" fmla="*/ 16 w 1507"/>
                <a:gd name="T15" fmla="*/ 199 h 919"/>
                <a:gd name="T16" fmla="*/ 16 w 1507"/>
                <a:gd name="T17" fmla="*/ 196 h 919"/>
                <a:gd name="T18" fmla="*/ 0 w 1507"/>
                <a:gd name="T19" fmla="*/ 196 h 919"/>
                <a:gd name="T20" fmla="*/ 0 w 1507"/>
                <a:gd name="T21" fmla="*/ 208 h 919"/>
                <a:gd name="T22" fmla="*/ 0 w 1507"/>
                <a:gd name="T23" fmla="*/ 208 h 919"/>
                <a:gd name="T24" fmla="*/ 0 w 1507"/>
                <a:gd name="T25" fmla="*/ 208 h 919"/>
                <a:gd name="T26" fmla="*/ 1110 w 1507"/>
                <a:gd name="T27" fmla="*/ 919 h 919"/>
                <a:gd name="T28" fmla="*/ 1293 w 1507"/>
                <a:gd name="T29" fmla="*/ 919 h 919"/>
                <a:gd name="T30" fmla="*/ 1507 w 1507"/>
                <a:gd name="T31" fmla="*/ 61 h 919"/>
                <a:gd name="T32" fmla="*/ 1507 w 1507"/>
                <a:gd name="T33" fmla="*/ 61 h 919"/>
                <a:gd name="T34" fmla="*/ 1507 w 1507"/>
                <a:gd name="T35" fmla="*/ 47 h 919"/>
                <a:gd name="T36" fmla="*/ 1467 w 1507"/>
                <a:gd name="T37" fmla="*/ 47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07" h="919">
                  <a:moveTo>
                    <a:pt x="1467" y="47"/>
                  </a:moveTo>
                  <a:cubicBezTo>
                    <a:pt x="1467" y="49"/>
                    <a:pt x="1467" y="49"/>
                    <a:pt x="1467" y="49"/>
                  </a:cubicBezTo>
                  <a:cubicBezTo>
                    <a:pt x="1423" y="38"/>
                    <a:pt x="1373" y="32"/>
                    <a:pt x="1326" y="26"/>
                  </a:cubicBezTo>
                  <a:cubicBezTo>
                    <a:pt x="1282" y="21"/>
                    <a:pt x="1239" y="11"/>
                    <a:pt x="1202" y="0"/>
                  </a:cubicBezTo>
                  <a:cubicBezTo>
                    <a:pt x="1153" y="36"/>
                    <a:pt x="1095" y="73"/>
                    <a:pt x="1027" y="107"/>
                  </a:cubicBezTo>
                  <a:cubicBezTo>
                    <a:pt x="880" y="181"/>
                    <a:pt x="719" y="226"/>
                    <a:pt x="548" y="241"/>
                  </a:cubicBezTo>
                  <a:cubicBezTo>
                    <a:pt x="381" y="256"/>
                    <a:pt x="204" y="241"/>
                    <a:pt x="21" y="197"/>
                  </a:cubicBezTo>
                  <a:cubicBezTo>
                    <a:pt x="20" y="198"/>
                    <a:pt x="18" y="198"/>
                    <a:pt x="16" y="199"/>
                  </a:cubicBezTo>
                  <a:cubicBezTo>
                    <a:pt x="16" y="196"/>
                    <a:pt x="16" y="196"/>
                    <a:pt x="16" y="196"/>
                  </a:cubicBezTo>
                  <a:cubicBezTo>
                    <a:pt x="0" y="196"/>
                    <a:pt x="0" y="196"/>
                    <a:pt x="0" y="196"/>
                  </a:cubicBezTo>
                  <a:cubicBezTo>
                    <a:pt x="0" y="208"/>
                    <a:pt x="0" y="208"/>
                    <a:pt x="0" y="208"/>
                  </a:cubicBezTo>
                  <a:cubicBezTo>
                    <a:pt x="0" y="208"/>
                    <a:pt x="0" y="208"/>
                    <a:pt x="0" y="208"/>
                  </a:cubicBezTo>
                  <a:cubicBezTo>
                    <a:pt x="0" y="208"/>
                    <a:pt x="0" y="208"/>
                    <a:pt x="0" y="208"/>
                  </a:cubicBezTo>
                  <a:cubicBezTo>
                    <a:pt x="1110" y="919"/>
                    <a:pt x="1110" y="919"/>
                    <a:pt x="1110" y="919"/>
                  </a:cubicBezTo>
                  <a:cubicBezTo>
                    <a:pt x="1293" y="919"/>
                    <a:pt x="1293" y="919"/>
                    <a:pt x="1293" y="919"/>
                  </a:cubicBezTo>
                  <a:cubicBezTo>
                    <a:pt x="1507" y="61"/>
                    <a:pt x="1507" y="61"/>
                    <a:pt x="1507" y="61"/>
                  </a:cubicBezTo>
                  <a:cubicBezTo>
                    <a:pt x="1507" y="61"/>
                    <a:pt x="1507" y="61"/>
                    <a:pt x="1507" y="61"/>
                  </a:cubicBezTo>
                  <a:cubicBezTo>
                    <a:pt x="1507" y="47"/>
                    <a:pt x="1507" y="47"/>
                    <a:pt x="1507" y="47"/>
                  </a:cubicBezTo>
                  <a:lnTo>
                    <a:pt x="1467" y="47"/>
                  </a:lnTo>
                  <a:close/>
                </a:path>
              </a:pathLst>
            </a:custGeom>
            <a:solidFill>
              <a:srgbClr val="FA46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9" name="Freeform 11"/>
            <p:cNvSpPr/>
            <p:nvPr/>
          </p:nvSpPr>
          <p:spPr bwMode="auto">
            <a:xfrm>
              <a:off x="4710" y="2847"/>
              <a:ext cx="977" cy="1408"/>
            </a:xfrm>
            <a:custGeom>
              <a:avLst/>
              <a:gdLst>
                <a:gd name="T0" fmla="*/ 589 w 590"/>
                <a:gd name="T1" fmla="*/ 839 h 851"/>
                <a:gd name="T2" fmla="*/ 551 w 590"/>
                <a:gd name="T3" fmla="*/ 335 h 851"/>
                <a:gd name="T4" fmla="*/ 509 w 590"/>
                <a:gd name="T5" fmla="*/ 245 h 851"/>
                <a:gd name="T6" fmla="*/ 333 w 590"/>
                <a:gd name="T7" fmla="*/ 103 h 851"/>
                <a:gd name="T8" fmla="*/ 300 w 590"/>
                <a:gd name="T9" fmla="*/ 79 h 851"/>
                <a:gd name="T10" fmla="*/ 249 w 590"/>
                <a:gd name="T11" fmla="*/ 20 h 851"/>
                <a:gd name="T12" fmla="*/ 212 w 590"/>
                <a:gd name="T13" fmla="*/ 0 h 851"/>
                <a:gd name="T14" fmla="*/ 3 w 590"/>
                <a:gd name="T15" fmla="*/ 839 h 851"/>
                <a:gd name="T16" fmla="*/ 0 w 590"/>
                <a:gd name="T17" fmla="*/ 839 h 851"/>
                <a:gd name="T18" fmla="*/ 0 w 590"/>
                <a:gd name="T19" fmla="*/ 851 h 851"/>
                <a:gd name="T20" fmla="*/ 590 w 590"/>
                <a:gd name="T21" fmla="*/ 851 h 851"/>
                <a:gd name="T22" fmla="*/ 590 w 590"/>
                <a:gd name="T23" fmla="*/ 839 h 851"/>
                <a:gd name="T24" fmla="*/ 589 w 590"/>
                <a:gd name="T25" fmla="*/ 839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0" h="851">
                  <a:moveTo>
                    <a:pt x="589" y="839"/>
                  </a:moveTo>
                  <a:cubicBezTo>
                    <a:pt x="584" y="763"/>
                    <a:pt x="559" y="363"/>
                    <a:pt x="551" y="335"/>
                  </a:cubicBezTo>
                  <a:cubicBezTo>
                    <a:pt x="541" y="303"/>
                    <a:pt x="535" y="269"/>
                    <a:pt x="509" y="245"/>
                  </a:cubicBezTo>
                  <a:cubicBezTo>
                    <a:pt x="484" y="221"/>
                    <a:pt x="340" y="123"/>
                    <a:pt x="333" y="103"/>
                  </a:cubicBezTo>
                  <a:cubicBezTo>
                    <a:pt x="326" y="83"/>
                    <a:pt x="300" y="79"/>
                    <a:pt x="300" y="79"/>
                  </a:cubicBezTo>
                  <a:cubicBezTo>
                    <a:pt x="300" y="79"/>
                    <a:pt x="298" y="56"/>
                    <a:pt x="249" y="20"/>
                  </a:cubicBezTo>
                  <a:cubicBezTo>
                    <a:pt x="238" y="12"/>
                    <a:pt x="226" y="6"/>
                    <a:pt x="212" y="0"/>
                  </a:cubicBezTo>
                  <a:cubicBezTo>
                    <a:pt x="3" y="839"/>
                    <a:pt x="3" y="839"/>
                    <a:pt x="3" y="839"/>
                  </a:cubicBezTo>
                  <a:cubicBezTo>
                    <a:pt x="0" y="839"/>
                    <a:pt x="0" y="839"/>
                    <a:pt x="0" y="839"/>
                  </a:cubicBezTo>
                  <a:cubicBezTo>
                    <a:pt x="0" y="851"/>
                    <a:pt x="0" y="851"/>
                    <a:pt x="0" y="851"/>
                  </a:cubicBezTo>
                  <a:cubicBezTo>
                    <a:pt x="590" y="851"/>
                    <a:pt x="590" y="851"/>
                    <a:pt x="590" y="851"/>
                  </a:cubicBezTo>
                  <a:cubicBezTo>
                    <a:pt x="590" y="839"/>
                    <a:pt x="590" y="839"/>
                    <a:pt x="590" y="839"/>
                  </a:cubicBezTo>
                  <a:lnTo>
                    <a:pt x="589" y="839"/>
                  </a:lnTo>
                  <a:close/>
                </a:path>
              </a:pathLst>
            </a:custGeom>
            <a:solidFill>
              <a:srgbClr val="FA46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0" name="Freeform 13"/>
            <p:cNvSpPr/>
            <p:nvPr/>
          </p:nvSpPr>
          <p:spPr bwMode="auto">
            <a:xfrm>
              <a:off x="1956" y="3100"/>
              <a:ext cx="2336" cy="1155"/>
            </a:xfrm>
            <a:custGeom>
              <a:avLst/>
              <a:gdLst>
                <a:gd name="T0" fmla="*/ 1392 w 1411"/>
                <a:gd name="T1" fmla="*/ 686 h 698"/>
                <a:gd name="T2" fmla="*/ 321 w 1411"/>
                <a:gd name="T3" fmla="*/ 0 h 698"/>
                <a:gd name="T4" fmla="*/ 298 w 1411"/>
                <a:gd name="T5" fmla="*/ 16 h 698"/>
                <a:gd name="T6" fmla="*/ 115 w 1411"/>
                <a:gd name="T7" fmla="*/ 311 h 698"/>
                <a:gd name="T8" fmla="*/ 4 w 1411"/>
                <a:gd name="T9" fmla="*/ 686 h 698"/>
                <a:gd name="T10" fmla="*/ 0 w 1411"/>
                <a:gd name="T11" fmla="*/ 686 h 698"/>
                <a:gd name="T12" fmla="*/ 0 w 1411"/>
                <a:gd name="T13" fmla="*/ 698 h 698"/>
                <a:gd name="T14" fmla="*/ 1411 w 1411"/>
                <a:gd name="T15" fmla="*/ 698 h 698"/>
                <a:gd name="T16" fmla="*/ 1411 w 1411"/>
                <a:gd name="T17" fmla="*/ 686 h 698"/>
                <a:gd name="T18" fmla="*/ 1392 w 1411"/>
                <a:gd name="T19" fmla="*/ 686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1" h="698">
                  <a:moveTo>
                    <a:pt x="1392" y="686"/>
                  </a:moveTo>
                  <a:cubicBezTo>
                    <a:pt x="321" y="0"/>
                    <a:pt x="321" y="0"/>
                    <a:pt x="321" y="0"/>
                  </a:cubicBezTo>
                  <a:cubicBezTo>
                    <a:pt x="310" y="7"/>
                    <a:pt x="302" y="12"/>
                    <a:pt x="298" y="16"/>
                  </a:cubicBezTo>
                  <a:cubicBezTo>
                    <a:pt x="252" y="55"/>
                    <a:pt x="140" y="169"/>
                    <a:pt x="115" y="311"/>
                  </a:cubicBezTo>
                  <a:cubicBezTo>
                    <a:pt x="103" y="380"/>
                    <a:pt x="53" y="531"/>
                    <a:pt x="4" y="686"/>
                  </a:cubicBezTo>
                  <a:cubicBezTo>
                    <a:pt x="0" y="686"/>
                    <a:pt x="0" y="686"/>
                    <a:pt x="0" y="686"/>
                  </a:cubicBezTo>
                  <a:cubicBezTo>
                    <a:pt x="0" y="698"/>
                    <a:pt x="0" y="698"/>
                    <a:pt x="0" y="698"/>
                  </a:cubicBezTo>
                  <a:cubicBezTo>
                    <a:pt x="1411" y="698"/>
                    <a:pt x="1411" y="698"/>
                    <a:pt x="1411" y="698"/>
                  </a:cubicBezTo>
                  <a:cubicBezTo>
                    <a:pt x="1411" y="686"/>
                    <a:pt x="1411" y="686"/>
                    <a:pt x="1411" y="686"/>
                  </a:cubicBezTo>
                  <a:lnTo>
                    <a:pt x="1392" y="686"/>
                  </a:lnTo>
                  <a:close/>
                </a:path>
              </a:pathLst>
            </a:custGeom>
            <a:solidFill>
              <a:srgbClr val="FA46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1" name="Freeform 15"/>
            <p:cNvSpPr/>
            <p:nvPr/>
          </p:nvSpPr>
          <p:spPr bwMode="auto">
            <a:xfrm>
              <a:off x="2923" y="1192"/>
              <a:ext cx="1516" cy="1135"/>
            </a:xfrm>
            <a:custGeom>
              <a:avLst/>
              <a:gdLst>
                <a:gd name="T0" fmla="*/ 42 w 916"/>
                <a:gd name="T1" fmla="*/ 442 h 686"/>
                <a:gd name="T2" fmla="*/ 45 w 916"/>
                <a:gd name="T3" fmla="*/ 453 h 686"/>
                <a:gd name="T4" fmla="*/ 788 w 916"/>
                <a:gd name="T5" fmla="*/ 686 h 686"/>
                <a:gd name="T6" fmla="*/ 788 w 916"/>
                <a:gd name="T7" fmla="*/ 685 h 686"/>
                <a:gd name="T8" fmla="*/ 788 w 916"/>
                <a:gd name="T9" fmla="*/ 680 h 686"/>
                <a:gd name="T10" fmla="*/ 790 w 916"/>
                <a:gd name="T11" fmla="*/ 669 h 686"/>
                <a:gd name="T12" fmla="*/ 811 w 916"/>
                <a:gd name="T13" fmla="*/ 547 h 686"/>
                <a:gd name="T14" fmla="*/ 853 w 916"/>
                <a:gd name="T15" fmla="*/ 545 h 686"/>
                <a:gd name="T16" fmla="*/ 915 w 916"/>
                <a:gd name="T17" fmla="*/ 341 h 686"/>
                <a:gd name="T18" fmla="*/ 891 w 916"/>
                <a:gd name="T19" fmla="*/ 280 h 686"/>
                <a:gd name="T20" fmla="*/ 890 w 916"/>
                <a:gd name="T21" fmla="*/ 279 h 686"/>
                <a:gd name="T22" fmla="*/ 889 w 916"/>
                <a:gd name="T23" fmla="*/ 278 h 686"/>
                <a:gd name="T24" fmla="*/ 889 w 916"/>
                <a:gd name="T25" fmla="*/ 274 h 686"/>
                <a:gd name="T26" fmla="*/ 889 w 916"/>
                <a:gd name="T27" fmla="*/ 271 h 686"/>
                <a:gd name="T28" fmla="*/ 889 w 916"/>
                <a:gd name="T29" fmla="*/ 266 h 686"/>
                <a:gd name="T30" fmla="*/ 890 w 916"/>
                <a:gd name="T31" fmla="*/ 262 h 686"/>
                <a:gd name="T32" fmla="*/ 891 w 916"/>
                <a:gd name="T33" fmla="*/ 253 h 686"/>
                <a:gd name="T34" fmla="*/ 891 w 916"/>
                <a:gd name="T35" fmla="*/ 248 h 686"/>
                <a:gd name="T36" fmla="*/ 893 w 916"/>
                <a:gd name="T37" fmla="*/ 234 h 686"/>
                <a:gd name="T38" fmla="*/ 894 w 916"/>
                <a:gd name="T39" fmla="*/ 226 h 686"/>
                <a:gd name="T40" fmla="*/ 896 w 916"/>
                <a:gd name="T41" fmla="*/ 215 h 686"/>
                <a:gd name="T42" fmla="*/ 897 w 916"/>
                <a:gd name="T43" fmla="*/ 206 h 686"/>
                <a:gd name="T44" fmla="*/ 898 w 916"/>
                <a:gd name="T45" fmla="*/ 195 h 686"/>
                <a:gd name="T46" fmla="*/ 899 w 916"/>
                <a:gd name="T47" fmla="*/ 184 h 686"/>
                <a:gd name="T48" fmla="*/ 900 w 916"/>
                <a:gd name="T49" fmla="*/ 173 h 686"/>
                <a:gd name="T50" fmla="*/ 900 w 916"/>
                <a:gd name="T51" fmla="*/ 161 h 686"/>
                <a:gd name="T52" fmla="*/ 901 w 916"/>
                <a:gd name="T53" fmla="*/ 150 h 686"/>
                <a:gd name="T54" fmla="*/ 901 w 916"/>
                <a:gd name="T55" fmla="*/ 137 h 686"/>
                <a:gd name="T56" fmla="*/ 901 w 916"/>
                <a:gd name="T57" fmla="*/ 125 h 686"/>
                <a:gd name="T58" fmla="*/ 901 w 916"/>
                <a:gd name="T59" fmla="*/ 112 h 686"/>
                <a:gd name="T60" fmla="*/ 901 w 916"/>
                <a:gd name="T61" fmla="*/ 100 h 686"/>
                <a:gd name="T62" fmla="*/ 900 w 916"/>
                <a:gd name="T63" fmla="*/ 86 h 686"/>
                <a:gd name="T64" fmla="*/ 898 w 916"/>
                <a:gd name="T65" fmla="*/ 74 h 686"/>
                <a:gd name="T66" fmla="*/ 896 w 916"/>
                <a:gd name="T67" fmla="*/ 61 h 686"/>
                <a:gd name="T68" fmla="*/ 895 w 916"/>
                <a:gd name="T69" fmla="*/ 49 h 686"/>
                <a:gd name="T70" fmla="*/ 891 w 916"/>
                <a:gd name="T71" fmla="*/ 35 h 686"/>
                <a:gd name="T72" fmla="*/ 889 w 916"/>
                <a:gd name="T73" fmla="*/ 24 h 686"/>
                <a:gd name="T74" fmla="*/ 884 w 916"/>
                <a:gd name="T75" fmla="*/ 9 h 686"/>
                <a:gd name="T76" fmla="*/ 881 w 916"/>
                <a:gd name="T77" fmla="*/ 0 h 686"/>
                <a:gd name="T78" fmla="*/ 51 w 916"/>
                <a:gd name="T79" fmla="*/ 43 h 686"/>
                <a:gd name="T80" fmla="*/ 60 w 916"/>
                <a:gd name="T81" fmla="*/ 312 h 686"/>
                <a:gd name="T82" fmla="*/ 42 w 916"/>
                <a:gd name="T83" fmla="*/ 442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6" h="686">
                  <a:moveTo>
                    <a:pt x="42" y="442"/>
                  </a:moveTo>
                  <a:cubicBezTo>
                    <a:pt x="43" y="446"/>
                    <a:pt x="44" y="449"/>
                    <a:pt x="45" y="453"/>
                  </a:cubicBezTo>
                  <a:cubicBezTo>
                    <a:pt x="200" y="523"/>
                    <a:pt x="473" y="631"/>
                    <a:pt x="788" y="686"/>
                  </a:cubicBezTo>
                  <a:cubicBezTo>
                    <a:pt x="788" y="686"/>
                    <a:pt x="788" y="685"/>
                    <a:pt x="788" y="685"/>
                  </a:cubicBezTo>
                  <a:cubicBezTo>
                    <a:pt x="788" y="684"/>
                    <a:pt x="788" y="682"/>
                    <a:pt x="788" y="680"/>
                  </a:cubicBezTo>
                  <a:cubicBezTo>
                    <a:pt x="789" y="676"/>
                    <a:pt x="789" y="672"/>
                    <a:pt x="790" y="669"/>
                  </a:cubicBezTo>
                  <a:cubicBezTo>
                    <a:pt x="797" y="641"/>
                    <a:pt x="813" y="559"/>
                    <a:pt x="811" y="547"/>
                  </a:cubicBezTo>
                  <a:cubicBezTo>
                    <a:pt x="809" y="534"/>
                    <a:pt x="826" y="554"/>
                    <a:pt x="853" y="545"/>
                  </a:cubicBezTo>
                  <a:cubicBezTo>
                    <a:pt x="879" y="535"/>
                    <a:pt x="916" y="374"/>
                    <a:pt x="915" y="341"/>
                  </a:cubicBezTo>
                  <a:cubicBezTo>
                    <a:pt x="914" y="307"/>
                    <a:pt x="905" y="277"/>
                    <a:pt x="891" y="280"/>
                  </a:cubicBezTo>
                  <a:cubicBezTo>
                    <a:pt x="890" y="280"/>
                    <a:pt x="890" y="280"/>
                    <a:pt x="890" y="279"/>
                  </a:cubicBezTo>
                  <a:cubicBezTo>
                    <a:pt x="890" y="279"/>
                    <a:pt x="889" y="278"/>
                    <a:pt x="889" y="278"/>
                  </a:cubicBezTo>
                  <a:cubicBezTo>
                    <a:pt x="889" y="277"/>
                    <a:pt x="889" y="276"/>
                    <a:pt x="889" y="274"/>
                  </a:cubicBezTo>
                  <a:cubicBezTo>
                    <a:pt x="889" y="274"/>
                    <a:pt x="889" y="273"/>
                    <a:pt x="889" y="271"/>
                  </a:cubicBezTo>
                  <a:cubicBezTo>
                    <a:pt x="889" y="270"/>
                    <a:pt x="889" y="268"/>
                    <a:pt x="889" y="266"/>
                  </a:cubicBezTo>
                  <a:cubicBezTo>
                    <a:pt x="890" y="265"/>
                    <a:pt x="890" y="263"/>
                    <a:pt x="890" y="262"/>
                  </a:cubicBezTo>
                  <a:cubicBezTo>
                    <a:pt x="890" y="259"/>
                    <a:pt x="890" y="256"/>
                    <a:pt x="891" y="253"/>
                  </a:cubicBezTo>
                  <a:cubicBezTo>
                    <a:pt x="891" y="252"/>
                    <a:pt x="891" y="250"/>
                    <a:pt x="891" y="248"/>
                  </a:cubicBezTo>
                  <a:cubicBezTo>
                    <a:pt x="892" y="244"/>
                    <a:pt x="893" y="239"/>
                    <a:pt x="893" y="234"/>
                  </a:cubicBezTo>
                  <a:cubicBezTo>
                    <a:pt x="894" y="231"/>
                    <a:pt x="894" y="229"/>
                    <a:pt x="894" y="226"/>
                  </a:cubicBezTo>
                  <a:cubicBezTo>
                    <a:pt x="895" y="222"/>
                    <a:pt x="895" y="219"/>
                    <a:pt x="896" y="215"/>
                  </a:cubicBezTo>
                  <a:cubicBezTo>
                    <a:pt x="896" y="212"/>
                    <a:pt x="896" y="209"/>
                    <a:pt x="897" y="206"/>
                  </a:cubicBezTo>
                  <a:cubicBezTo>
                    <a:pt x="897" y="202"/>
                    <a:pt x="897" y="199"/>
                    <a:pt x="898" y="195"/>
                  </a:cubicBezTo>
                  <a:cubicBezTo>
                    <a:pt x="898" y="191"/>
                    <a:pt x="898" y="188"/>
                    <a:pt x="899" y="184"/>
                  </a:cubicBezTo>
                  <a:cubicBezTo>
                    <a:pt x="899" y="180"/>
                    <a:pt x="899" y="177"/>
                    <a:pt x="900" y="173"/>
                  </a:cubicBezTo>
                  <a:cubicBezTo>
                    <a:pt x="900" y="169"/>
                    <a:pt x="900" y="165"/>
                    <a:pt x="900" y="161"/>
                  </a:cubicBezTo>
                  <a:cubicBezTo>
                    <a:pt x="901" y="157"/>
                    <a:pt x="901" y="153"/>
                    <a:pt x="901" y="150"/>
                  </a:cubicBezTo>
                  <a:cubicBezTo>
                    <a:pt x="901" y="145"/>
                    <a:pt x="901" y="141"/>
                    <a:pt x="901" y="137"/>
                  </a:cubicBezTo>
                  <a:cubicBezTo>
                    <a:pt x="901" y="133"/>
                    <a:pt x="901" y="129"/>
                    <a:pt x="901" y="125"/>
                  </a:cubicBezTo>
                  <a:cubicBezTo>
                    <a:pt x="901" y="121"/>
                    <a:pt x="901" y="116"/>
                    <a:pt x="901" y="112"/>
                  </a:cubicBezTo>
                  <a:cubicBezTo>
                    <a:pt x="901" y="108"/>
                    <a:pt x="901" y="104"/>
                    <a:pt x="901" y="100"/>
                  </a:cubicBezTo>
                  <a:cubicBezTo>
                    <a:pt x="900" y="95"/>
                    <a:pt x="900" y="91"/>
                    <a:pt x="900" y="86"/>
                  </a:cubicBezTo>
                  <a:cubicBezTo>
                    <a:pt x="899" y="82"/>
                    <a:pt x="899" y="78"/>
                    <a:pt x="898" y="74"/>
                  </a:cubicBezTo>
                  <a:cubicBezTo>
                    <a:pt x="898" y="70"/>
                    <a:pt x="897" y="65"/>
                    <a:pt x="896" y="61"/>
                  </a:cubicBezTo>
                  <a:cubicBezTo>
                    <a:pt x="896" y="57"/>
                    <a:pt x="895" y="53"/>
                    <a:pt x="895" y="49"/>
                  </a:cubicBezTo>
                  <a:cubicBezTo>
                    <a:pt x="894" y="44"/>
                    <a:pt x="893" y="40"/>
                    <a:pt x="891" y="35"/>
                  </a:cubicBezTo>
                  <a:cubicBezTo>
                    <a:pt x="891" y="31"/>
                    <a:pt x="890" y="28"/>
                    <a:pt x="889" y="24"/>
                  </a:cubicBezTo>
                  <a:cubicBezTo>
                    <a:pt x="887" y="19"/>
                    <a:pt x="886" y="14"/>
                    <a:pt x="884" y="9"/>
                  </a:cubicBezTo>
                  <a:cubicBezTo>
                    <a:pt x="883" y="6"/>
                    <a:pt x="882" y="3"/>
                    <a:pt x="881" y="0"/>
                  </a:cubicBezTo>
                  <a:cubicBezTo>
                    <a:pt x="489" y="242"/>
                    <a:pt x="78" y="56"/>
                    <a:pt x="51" y="43"/>
                  </a:cubicBezTo>
                  <a:cubicBezTo>
                    <a:pt x="21" y="181"/>
                    <a:pt x="60" y="312"/>
                    <a:pt x="60" y="312"/>
                  </a:cubicBezTo>
                  <a:cubicBezTo>
                    <a:pt x="60" y="312"/>
                    <a:pt x="0" y="315"/>
                    <a:pt x="42" y="4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Layout_1">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auto">
          <a:xfrm>
            <a:off x="6596569" y="533089"/>
            <a:ext cx="5315979" cy="5920099"/>
            <a:chOff x="1956" y="100"/>
            <a:chExt cx="3731" cy="4155"/>
          </a:xfrm>
          <a:solidFill>
            <a:srgbClr val="0067DF"/>
          </a:solidFill>
        </p:grpSpPr>
        <p:sp>
          <p:nvSpPr>
            <p:cNvPr id="6" name="Freeform 6"/>
            <p:cNvSpPr/>
            <p:nvPr/>
          </p:nvSpPr>
          <p:spPr bwMode="auto">
            <a:xfrm>
              <a:off x="2462" y="100"/>
              <a:ext cx="2474" cy="1476"/>
            </a:xfrm>
            <a:custGeom>
              <a:avLst/>
              <a:gdLst>
                <a:gd name="T0" fmla="*/ 1323 w 1495"/>
                <a:gd name="T1" fmla="*/ 474 h 892"/>
                <a:gd name="T2" fmla="*/ 1304 w 1495"/>
                <a:gd name="T3" fmla="*/ 450 h 892"/>
                <a:gd name="T4" fmla="*/ 1297 w 1495"/>
                <a:gd name="T5" fmla="*/ 294 h 892"/>
                <a:gd name="T6" fmla="*/ 1495 w 1495"/>
                <a:gd name="T7" fmla="*/ 209 h 892"/>
                <a:gd name="T8" fmla="*/ 740 w 1495"/>
                <a:gd name="T9" fmla="*/ 0 h 892"/>
                <a:gd name="T10" fmla="*/ 0 w 1495"/>
                <a:gd name="T11" fmla="*/ 281 h 892"/>
                <a:gd name="T12" fmla="*/ 311 w 1495"/>
                <a:gd name="T13" fmla="*/ 392 h 892"/>
                <a:gd name="T14" fmla="*/ 311 w 1495"/>
                <a:gd name="T15" fmla="*/ 392 h 892"/>
                <a:gd name="T16" fmla="*/ 325 w 1495"/>
                <a:gd name="T17" fmla="*/ 684 h 892"/>
                <a:gd name="T18" fmla="*/ 1158 w 1495"/>
                <a:gd name="T19" fmla="*/ 640 h 892"/>
                <a:gd name="T20" fmla="*/ 1144 w 1495"/>
                <a:gd name="T21" fmla="*/ 360 h 892"/>
                <a:gd name="T22" fmla="*/ 1280 w 1495"/>
                <a:gd name="T23" fmla="*/ 301 h 892"/>
                <a:gd name="T24" fmla="*/ 1287 w 1495"/>
                <a:gd name="T25" fmla="*/ 451 h 892"/>
                <a:gd name="T26" fmla="*/ 1270 w 1495"/>
                <a:gd name="T27" fmla="*/ 477 h 892"/>
                <a:gd name="T28" fmla="*/ 1281 w 1495"/>
                <a:gd name="T29" fmla="*/ 497 h 892"/>
                <a:gd name="T30" fmla="*/ 1278 w 1495"/>
                <a:gd name="T31" fmla="*/ 635 h 892"/>
                <a:gd name="T32" fmla="*/ 1304 w 1495"/>
                <a:gd name="T33" fmla="*/ 633 h 892"/>
                <a:gd name="T34" fmla="*/ 1331 w 1495"/>
                <a:gd name="T35" fmla="*/ 632 h 892"/>
                <a:gd name="T36" fmla="*/ 1314 w 1495"/>
                <a:gd name="T37" fmla="*/ 495 h 892"/>
                <a:gd name="T38" fmla="*/ 1323 w 1495"/>
                <a:gd name="T39" fmla="*/ 474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5" h="892">
                  <a:moveTo>
                    <a:pt x="1323" y="474"/>
                  </a:moveTo>
                  <a:cubicBezTo>
                    <a:pt x="1323" y="463"/>
                    <a:pt x="1315" y="453"/>
                    <a:pt x="1304" y="450"/>
                  </a:cubicBezTo>
                  <a:cubicBezTo>
                    <a:pt x="1297" y="294"/>
                    <a:pt x="1297" y="294"/>
                    <a:pt x="1297" y="294"/>
                  </a:cubicBezTo>
                  <a:cubicBezTo>
                    <a:pt x="1495" y="209"/>
                    <a:pt x="1495" y="209"/>
                    <a:pt x="1495" y="209"/>
                  </a:cubicBezTo>
                  <a:cubicBezTo>
                    <a:pt x="740" y="0"/>
                    <a:pt x="740" y="0"/>
                    <a:pt x="740" y="0"/>
                  </a:cubicBezTo>
                  <a:cubicBezTo>
                    <a:pt x="0" y="281"/>
                    <a:pt x="0" y="281"/>
                    <a:pt x="0" y="281"/>
                  </a:cubicBezTo>
                  <a:cubicBezTo>
                    <a:pt x="311" y="392"/>
                    <a:pt x="311" y="392"/>
                    <a:pt x="311" y="392"/>
                  </a:cubicBezTo>
                  <a:cubicBezTo>
                    <a:pt x="311" y="392"/>
                    <a:pt x="311" y="392"/>
                    <a:pt x="311" y="392"/>
                  </a:cubicBezTo>
                  <a:cubicBezTo>
                    <a:pt x="325" y="684"/>
                    <a:pt x="325" y="684"/>
                    <a:pt x="325" y="684"/>
                  </a:cubicBezTo>
                  <a:cubicBezTo>
                    <a:pt x="325" y="684"/>
                    <a:pt x="752" y="892"/>
                    <a:pt x="1158" y="640"/>
                  </a:cubicBezTo>
                  <a:cubicBezTo>
                    <a:pt x="1144" y="360"/>
                    <a:pt x="1144" y="360"/>
                    <a:pt x="1144" y="360"/>
                  </a:cubicBezTo>
                  <a:cubicBezTo>
                    <a:pt x="1280" y="301"/>
                    <a:pt x="1280" y="301"/>
                    <a:pt x="1280" y="301"/>
                  </a:cubicBezTo>
                  <a:cubicBezTo>
                    <a:pt x="1287" y="451"/>
                    <a:pt x="1287" y="451"/>
                    <a:pt x="1287" y="451"/>
                  </a:cubicBezTo>
                  <a:cubicBezTo>
                    <a:pt x="1277" y="455"/>
                    <a:pt x="1270" y="465"/>
                    <a:pt x="1270" y="477"/>
                  </a:cubicBezTo>
                  <a:cubicBezTo>
                    <a:pt x="1271" y="485"/>
                    <a:pt x="1275" y="492"/>
                    <a:pt x="1281" y="497"/>
                  </a:cubicBezTo>
                  <a:cubicBezTo>
                    <a:pt x="1264" y="533"/>
                    <a:pt x="1278" y="635"/>
                    <a:pt x="1278" y="635"/>
                  </a:cubicBezTo>
                  <a:cubicBezTo>
                    <a:pt x="1304" y="633"/>
                    <a:pt x="1304" y="633"/>
                    <a:pt x="1304" y="633"/>
                  </a:cubicBezTo>
                  <a:cubicBezTo>
                    <a:pt x="1331" y="632"/>
                    <a:pt x="1331" y="632"/>
                    <a:pt x="1331" y="632"/>
                  </a:cubicBezTo>
                  <a:cubicBezTo>
                    <a:pt x="1331" y="632"/>
                    <a:pt x="1335" y="529"/>
                    <a:pt x="1314" y="495"/>
                  </a:cubicBezTo>
                  <a:cubicBezTo>
                    <a:pt x="1320" y="490"/>
                    <a:pt x="1323" y="482"/>
                    <a:pt x="1323" y="474"/>
                  </a:cubicBezTo>
                </a:path>
              </a:pathLst>
            </a:custGeom>
            <a:solidFill>
              <a:srgbClr val="FA46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7" name="Freeform 7"/>
            <p:cNvSpPr/>
            <p:nvPr/>
          </p:nvSpPr>
          <p:spPr bwMode="auto">
            <a:xfrm>
              <a:off x="2620" y="1971"/>
              <a:ext cx="1852" cy="1223"/>
            </a:xfrm>
            <a:custGeom>
              <a:avLst/>
              <a:gdLst>
                <a:gd name="T0" fmla="*/ 1119 w 1119"/>
                <a:gd name="T1" fmla="*/ 439 h 739"/>
                <a:gd name="T2" fmla="*/ 1092 w 1119"/>
                <a:gd name="T3" fmla="*/ 439 h 739"/>
                <a:gd name="T4" fmla="*/ 1065 w 1119"/>
                <a:gd name="T5" fmla="*/ 419 h 739"/>
                <a:gd name="T6" fmla="*/ 1011 w 1119"/>
                <a:gd name="T7" fmla="*/ 324 h 739"/>
                <a:gd name="T8" fmla="*/ 975 w 1119"/>
                <a:gd name="T9" fmla="*/ 262 h 739"/>
                <a:gd name="T10" fmla="*/ 974 w 1119"/>
                <a:gd name="T11" fmla="*/ 261 h 739"/>
                <a:gd name="T12" fmla="*/ 973 w 1119"/>
                <a:gd name="T13" fmla="*/ 252 h 739"/>
                <a:gd name="T14" fmla="*/ 973 w 1119"/>
                <a:gd name="T15" fmla="*/ 249 h 739"/>
                <a:gd name="T16" fmla="*/ 972 w 1119"/>
                <a:gd name="T17" fmla="*/ 240 h 739"/>
                <a:gd name="T18" fmla="*/ 972 w 1119"/>
                <a:gd name="T19" fmla="*/ 239 h 739"/>
                <a:gd name="T20" fmla="*/ 246 w 1119"/>
                <a:gd name="T21" fmla="*/ 17 h 739"/>
                <a:gd name="T22" fmla="*/ 237 w 1119"/>
                <a:gd name="T23" fmla="*/ 0 h 739"/>
                <a:gd name="T24" fmla="*/ 237 w 1119"/>
                <a:gd name="T25" fmla="*/ 12 h 739"/>
                <a:gd name="T26" fmla="*/ 348 w 1119"/>
                <a:gd name="T27" fmla="*/ 121 h 739"/>
                <a:gd name="T28" fmla="*/ 391 w 1119"/>
                <a:gd name="T29" fmla="*/ 242 h 739"/>
                <a:gd name="T30" fmla="*/ 424 w 1119"/>
                <a:gd name="T31" fmla="*/ 336 h 739"/>
                <a:gd name="T32" fmla="*/ 400 w 1119"/>
                <a:gd name="T33" fmla="*/ 399 h 739"/>
                <a:gd name="T34" fmla="*/ 378 w 1119"/>
                <a:gd name="T35" fmla="*/ 468 h 739"/>
                <a:gd name="T36" fmla="*/ 25 w 1119"/>
                <a:gd name="T37" fmla="*/ 629 h 739"/>
                <a:gd name="T38" fmla="*/ 0 w 1119"/>
                <a:gd name="T39" fmla="*/ 629 h 739"/>
                <a:gd name="T40" fmla="*/ 0 w 1119"/>
                <a:gd name="T41" fmla="*/ 641 h 739"/>
                <a:gd name="T42" fmla="*/ 961 w 1119"/>
                <a:gd name="T43" fmla="*/ 546 h 739"/>
                <a:gd name="T44" fmla="*/ 1119 w 1119"/>
                <a:gd name="T45" fmla="*/ 451 h 739"/>
                <a:gd name="T46" fmla="*/ 1119 w 1119"/>
                <a:gd name="T47" fmla="*/ 451 h 739"/>
                <a:gd name="T48" fmla="*/ 1119 w 1119"/>
                <a:gd name="T49" fmla="*/ 451 h 739"/>
                <a:gd name="T50" fmla="*/ 1119 w 1119"/>
                <a:gd name="T51" fmla="*/ 4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9" h="739">
                  <a:moveTo>
                    <a:pt x="1119" y="439"/>
                  </a:moveTo>
                  <a:cubicBezTo>
                    <a:pt x="1092" y="439"/>
                    <a:pt x="1092" y="439"/>
                    <a:pt x="1092" y="439"/>
                  </a:cubicBezTo>
                  <a:cubicBezTo>
                    <a:pt x="1080" y="432"/>
                    <a:pt x="1070" y="426"/>
                    <a:pt x="1065" y="419"/>
                  </a:cubicBezTo>
                  <a:cubicBezTo>
                    <a:pt x="1045" y="394"/>
                    <a:pt x="1021" y="351"/>
                    <a:pt x="1011" y="324"/>
                  </a:cubicBezTo>
                  <a:cubicBezTo>
                    <a:pt x="1000" y="296"/>
                    <a:pt x="980" y="297"/>
                    <a:pt x="975" y="262"/>
                  </a:cubicBezTo>
                  <a:cubicBezTo>
                    <a:pt x="975" y="262"/>
                    <a:pt x="974" y="261"/>
                    <a:pt x="974" y="261"/>
                  </a:cubicBezTo>
                  <a:cubicBezTo>
                    <a:pt x="974" y="258"/>
                    <a:pt x="974" y="255"/>
                    <a:pt x="973" y="252"/>
                  </a:cubicBezTo>
                  <a:cubicBezTo>
                    <a:pt x="973" y="251"/>
                    <a:pt x="973" y="250"/>
                    <a:pt x="973" y="249"/>
                  </a:cubicBezTo>
                  <a:cubicBezTo>
                    <a:pt x="972" y="246"/>
                    <a:pt x="972" y="243"/>
                    <a:pt x="972" y="240"/>
                  </a:cubicBezTo>
                  <a:cubicBezTo>
                    <a:pt x="972" y="240"/>
                    <a:pt x="972" y="240"/>
                    <a:pt x="972" y="239"/>
                  </a:cubicBezTo>
                  <a:cubicBezTo>
                    <a:pt x="670" y="187"/>
                    <a:pt x="407" y="87"/>
                    <a:pt x="246" y="17"/>
                  </a:cubicBezTo>
                  <a:cubicBezTo>
                    <a:pt x="237" y="0"/>
                    <a:pt x="237" y="0"/>
                    <a:pt x="237" y="0"/>
                  </a:cubicBezTo>
                  <a:cubicBezTo>
                    <a:pt x="237" y="12"/>
                    <a:pt x="237" y="12"/>
                    <a:pt x="237" y="12"/>
                  </a:cubicBezTo>
                  <a:cubicBezTo>
                    <a:pt x="254" y="73"/>
                    <a:pt x="275" y="134"/>
                    <a:pt x="348" y="121"/>
                  </a:cubicBezTo>
                  <a:cubicBezTo>
                    <a:pt x="348" y="121"/>
                    <a:pt x="378" y="210"/>
                    <a:pt x="391" y="242"/>
                  </a:cubicBezTo>
                  <a:cubicBezTo>
                    <a:pt x="404" y="273"/>
                    <a:pt x="424" y="336"/>
                    <a:pt x="424" y="336"/>
                  </a:cubicBezTo>
                  <a:cubicBezTo>
                    <a:pt x="424" y="336"/>
                    <a:pt x="409" y="341"/>
                    <a:pt x="400" y="399"/>
                  </a:cubicBezTo>
                  <a:cubicBezTo>
                    <a:pt x="391" y="458"/>
                    <a:pt x="378" y="468"/>
                    <a:pt x="378" y="468"/>
                  </a:cubicBezTo>
                  <a:cubicBezTo>
                    <a:pt x="378" y="468"/>
                    <a:pt x="169" y="560"/>
                    <a:pt x="25" y="629"/>
                  </a:cubicBezTo>
                  <a:cubicBezTo>
                    <a:pt x="0" y="629"/>
                    <a:pt x="0" y="629"/>
                    <a:pt x="0" y="629"/>
                  </a:cubicBezTo>
                  <a:cubicBezTo>
                    <a:pt x="0" y="641"/>
                    <a:pt x="0" y="641"/>
                    <a:pt x="0" y="641"/>
                  </a:cubicBezTo>
                  <a:cubicBezTo>
                    <a:pt x="438" y="739"/>
                    <a:pt x="760" y="648"/>
                    <a:pt x="961" y="546"/>
                  </a:cubicBezTo>
                  <a:cubicBezTo>
                    <a:pt x="1021" y="516"/>
                    <a:pt x="1074" y="483"/>
                    <a:pt x="1119" y="451"/>
                  </a:cubicBezTo>
                  <a:cubicBezTo>
                    <a:pt x="1119" y="451"/>
                    <a:pt x="1119" y="451"/>
                    <a:pt x="1119" y="451"/>
                  </a:cubicBezTo>
                  <a:cubicBezTo>
                    <a:pt x="1119" y="451"/>
                    <a:pt x="1119" y="451"/>
                    <a:pt x="1119" y="451"/>
                  </a:cubicBezTo>
                  <a:lnTo>
                    <a:pt x="1119" y="439"/>
                  </a:lnTo>
                  <a:close/>
                </a:path>
              </a:pathLst>
            </a:custGeom>
            <a:solidFill>
              <a:srgbClr val="0067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8" name="Freeform 9"/>
            <p:cNvSpPr/>
            <p:nvPr/>
          </p:nvSpPr>
          <p:spPr bwMode="auto">
            <a:xfrm>
              <a:off x="2529" y="2734"/>
              <a:ext cx="2494" cy="1521"/>
            </a:xfrm>
            <a:custGeom>
              <a:avLst/>
              <a:gdLst>
                <a:gd name="T0" fmla="*/ 1467 w 1507"/>
                <a:gd name="T1" fmla="*/ 47 h 919"/>
                <a:gd name="T2" fmla="*/ 1467 w 1507"/>
                <a:gd name="T3" fmla="*/ 49 h 919"/>
                <a:gd name="T4" fmla="*/ 1326 w 1507"/>
                <a:gd name="T5" fmla="*/ 26 h 919"/>
                <a:gd name="T6" fmla="*/ 1202 w 1507"/>
                <a:gd name="T7" fmla="*/ 0 h 919"/>
                <a:gd name="T8" fmla="*/ 1027 w 1507"/>
                <a:gd name="T9" fmla="*/ 107 h 919"/>
                <a:gd name="T10" fmla="*/ 548 w 1507"/>
                <a:gd name="T11" fmla="*/ 241 h 919"/>
                <a:gd name="T12" fmla="*/ 21 w 1507"/>
                <a:gd name="T13" fmla="*/ 197 h 919"/>
                <a:gd name="T14" fmla="*/ 16 w 1507"/>
                <a:gd name="T15" fmla="*/ 199 h 919"/>
                <a:gd name="T16" fmla="*/ 16 w 1507"/>
                <a:gd name="T17" fmla="*/ 196 h 919"/>
                <a:gd name="T18" fmla="*/ 0 w 1507"/>
                <a:gd name="T19" fmla="*/ 196 h 919"/>
                <a:gd name="T20" fmla="*/ 0 w 1507"/>
                <a:gd name="T21" fmla="*/ 208 h 919"/>
                <a:gd name="T22" fmla="*/ 0 w 1507"/>
                <a:gd name="T23" fmla="*/ 208 h 919"/>
                <a:gd name="T24" fmla="*/ 0 w 1507"/>
                <a:gd name="T25" fmla="*/ 208 h 919"/>
                <a:gd name="T26" fmla="*/ 1110 w 1507"/>
                <a:gd name="T27" fmla="*/ 919 h 919"/>
                <a:gd name="T28" fmla="*/ 1293 w 1507"/>
                <a:gd name="T29" fmla="*/ 919 h 919"/>
                <a:gd name="T30" fmla="*/ 1507 w 1507"/>
                <a:gd name="T31" fmla="*/ 61 h 919"/>
                <a:gd name="T32" fmla="*/ 1507 w 1507"/>
                <a:gd name="T33" fmla="*/ 61 h 919"/>
                <a:gd name="T34" fmla="*/ 1507 w 1507"/>
                <a:gd name="T35" fmla="*/ 47 h 919"/>
                <a:gd name="T36" fmla="*/ 1467 w 1507"/>
                <a:gd name="T37" fmla="*/ 47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07" h="919">
                  <a:moveTo>
                    <a:pt x="1467" y="47"/>
                  </a:moveTo>
                  <a:cubicBezTo>
                    <a:pt x="1467" y="49"/>
                    <a:pt x="1467" y="49"/>
                    <a:pt x="1467" y="49"/>
                  </a:cubicBezTo>
                  <a:cubicBezTo>
                    <a:pt x="1423" y="38"/>
                    <a:pt x="1373" y="32"/>
                    <a:pt x="1326" y="26"/>
                  </a:cubicBezTo>
                  <a:cubicBezTo>
                    <a:pt x="1282" y="21"/>
                    <a:pt x="1239" y="11"/>
                    <a:pt x="1202" y="0"/>
                  </a:cubicBezTo>
                  <a:cubicBezTo>
                    <a:pt x="1153" y="36"/>
                    <a:pt x="1095" y="73"/>
                    <a:pt x="1027" y="107"/>
                  </a:cubicBezTo>
                  <a:cubicBezTo>
                    <a:pt x="880" y="181"/>
                    <a:pt x="719" y="226"/>
                    <a:pt x="548" y="241"/>
                  </a:cubicBezTo>
                  <a:cubicBezTo>
                    <a:pt x="381" y="256"/>
                    <a:pt x="204" y="241"/>
                    <a:pt x="21" y="197"/>
                  </a:cubicBezTo>
                  <a:cubicBezTo>
                    <a:pt x="20" y="198"/>
                    <a:pt x="18" y="198"/>
                    <a:pt x="16" y="199"/>
                  </a:cubicBezTo>
                  <a:cubicBezTo>
                    <a:pt x="16" y="196"/>
                    <a:pt x="16" y="196"/>
                    <a:pt x="16" y="196"/>
                  </a:cubicBezTo>
                  <a:cubicBezTo>
                    <a:pt x="0" y="196"/>
                    <a:pt x="0" y="196"/>
                    <a:pt x="0" y="196"/>
                  </a:cubicBezTo>
                  <a:cubicBezTo>
                    <a:pt x="0" y="208"/>
                    <a:pt x="0" y="208"/>
                    <a:pt x="0" y="208"/>
                  </a:cubicBezTo>
                  <a:cubicBezTo>
                    <a:pt x="0" y="208"/>
                    <a:pt x="0" y="208"/>
                    <a:pt x="0" y="208"/>
                  </a:cubicBezTo>
                  <a:cubicBezTo>
                    <a:pt x="0" y="208"/>
                    <a:pt x="0" y="208"/>
                    <a:pt x="0" y="208"/>
                  </a:cubicBezTo>
                  <a:cubicBezTo>
                    <a:pt x="1110" y="919"/>
                    <a:pt x="1110" y="919"/>
                    <a:pt x="1110" y="919"/>
                  </a:cubicBezTo>
                  <a:cubicBezTo>
                    <a:pt x="1293" y="919"/>
                    <a:pt x="1293" y="919"/>
                    <a:pt x="1293" y="919"/>
                  </a:cubicBezTo>
                  <a:cubicBezTo>
                    <a:pt x="1507" y="61"/>
                    <a:pt x="1507" y="61"/>
                    <a:pt x="1507" y="61"/>
                  </a:cubicBezTo>
                  <a:cubicBezTo>
                    <a:pt x="1507" y="61"/>
                    <a:pt x="1507" y="61"/>
                    <a:pt x="1507" y="61"/>
                  </a:cubicBezTo>
                  <a:cubicBezTo>
                    <a:pt x="1507" y="47"/>
                    <a:pt x="1507" y="47"/>
                    <a:pt x="1507" y="47"/>
                  </a:cubicBezTo>
                  <a:lnTo>
                    <a:pt x="1467" y="47"/>
                  </a:lnTo>
                  <a:close/>
                </a:path>
              </a:pathLst>
            </a:custGeom>
            <a:solidFill>
              <a:srgbClr val="FA46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dirty="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9" name="Freeform 11"/>
            <p:cNvSpPr/>
            <p:nvPr/>
          </p:nvSpPr>
          <p:spPr bwMode="auto">
            <a:xfrm>
              <a:off x="4710" y="2847"/>
              <a:ext cx="977" cy="1408"/>
            </a:xfrm>
            <a:custGeom>
              <a:avLst/>
              <a:gdLst>
                <a:gd name="T0" fmla="*/ 589 w 590"/>
                <a:gd name="T1" fmla="*/ 839 h 851"/>
                <a:gd name="T2" fmla="*/ 551 w 590"/>
                <a:gd name="T3" fmla="*/ 335 h 851"/>
                <a:gd name="T4" fmla="*/ 509 w 590"/>
                <a:gd name="T5" fmla="*/ 245 h 851"/>
                <a:gd name="T6" fmla="*/ 333 w 590"/>
                <a:gd name="T7" fmla="*/ 103 h 851"/>
                <a:gd name="T8" fmla="*/ 300 w 590"/>
                <a:gd name="T9" fmla="*/ 79 h 851"/>
                <a:gd name="T10" fmla="*/ 249 w 590"/>
                <a:gd name="T11" fmla="*/ 20 h 851"/>
                <a:gd name="T12" fmla="*/ 212 w 590"/>
                <a:gd name="T13" fmla="*/ 0 h 851"/>
                <a:gd name="T14" fmla="*/ 3 w 590"/>
                <a:gd name="T15" fmla="*/ 839 h 851"/>
                <a:gd name="T16" fmla="*/ 0 w 590"/>
                <a:gd name="T17" fmla="*/ 839 h 851"/>
                <a:gd name="T18" fmla="*/ 0 w 590"/>
                <a:gd name="T19" fmla="*/ 851 h 851"/>
                <a:gd name="T20" fmla="*/ 590 w 590"/>
                <a:gd name="T21" fmla="*/ 851 h 851"/>
                <a:gd name="T22" fmla="*/ 590 w 590"/>
                <a:gd name="T23" fmla="*/ 839 h 851"/>
                <a:gd name="T24" fmla="*/ 589 w 590"/>
                <a:gd name="T25" fmla="*/ 839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0" h="851">
                  <a:moveTo>
                    <a:pt x="589" y="839"/>
                  </a:moveTo>
                  <a:cubicBezTo>
                    <a:pt x="584" y="763"/>
                    <a:pt x="559" y="363"/>
                    <a:pt x="551" y="335"/>
                  </a:cubicBezTo>
                  <a:cubicBezTo>
                    <a:pt x="541" y="303"/>
                    <a:pt x="535" y="269"/>
                    <a:pt x="509" y="245"/>
                  </a:cubicBezTo>
                  <a:cubicBezTo>
                    <a:pt x="484" y="221"/>
                    <a:pt x="340" y="123"/>
                    <a:pt x="333" y="103"/>
                  </a:cubicBezTo>
                  <a:cubicBezTo>
                    <a:pt x="326" y="83"/>
                    <a:pt x="300" y="79"/>
                    <a:pt x="300" y="79"/>
                  </a:cubicBezTo>
                  <a:cubicBezTo>
                    <a:pt x="300" y="79"/>
                    <a:pt x="298" y="56"/>
                    <a:pt x="249" y="20"/>
                  </a:cubicBezTo>
                  <a:cubicBezTo>
                    <a:pt x="238" y="12"/>
                    <a:pt x="226" y="6"/>
                    <a:pt x="212" y="0"/>
                  </a:cubicBezTo>
                  <a:cubicBezTo>
                    <a:pt x="3" y="839"/>
                    <a:pt x="3" y="839"/>
                    <a:pt x="3" y="839"/>
                  </a:cubicBezTo>
                  <a:cubicBezTo>
                    <a:pt x="0" y="839"/>
                    <a:pt x="0" y="839"/>
                    <a:pt x="0" y="839"/>
                  </a:cubicBezTo>
                  <a:cubicBezTo>
                    <a:pt x="0" y="851"/>
                    <a:pt x="0" y="851"/>
                    <a:pt x="0" y="851"/>
                  </a:cubicBezTo>
                  <a:cubicBezTo>
                    <a:pt x="590" y="851"/>
                    <a:pt x="590" y="851"/>
                    <a:pt x="590" y="851"/>
                  </a:cubicBezTo>
                  <a:cubicBezTo>
                    <a:pt x="590" y="839"/>
                    <a:pt x="590" y="839"/>
                    <a:pt x="590" y="839"/>
                  </a:cubicBezTo>
                  <a:lnTo>
                    <a:pt x="589" y="839"/>
                  </a:lnTo>
                  <a:close/>
                </a:path>
              </a:pathLst>
            </a:custGeom>
            <a:solidFill>
              <a:srgbClr val="FA46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0" name="Freeform 13"/>
            <p:cNvSpPr/>
            <p:nvPr/>
          </p:nvSpPr>
          <p:spPr bwMode="auto">
            <a:xfrm>
              <a:off x="1956" y="3100"/>
              <a:ext cx="2336" cy="1155"/>
            </a:xfrm>
            <a:custGeom>
              <a:avLst/>
              <a:gdLst>
                <a:gd name="T0" fmla="*/ 1392 w 1411"/>
                <a:gd name="T1" fmla="*/ 686 h 698"/>
                <a:gd name="T2" fmla="*/ 321 w 1411"/>
                <a:gd name="T3" fmla="*/ 0 h 698"/>
                <a:gd name="T4" fmla="*/ 298 w 1411"/>
                <a:gd name="T5" fmla="*/ 16 h 698"/>
                <a:gd name="T6" fmla="*/ 115 w 1411"/>
                <a:gd name="T7" fmla="*/ 311 h 698"/>
                <a:gd name="T8" fmla="*/ 4 w 1411"/>
                <a:gd name="T9" fmla="*/ 686 h 698"/>
                <a:gd name="T10" fmla="*/ 0 w 1411"/>
                <a:gd name="T11" fmla="*/ 686 h 698"/>
                <a:gd name="T12" fmla="*/ 0 w 1411"/>
                <a:gd name="T13" fmla="*/ 698 h 698"/>
                <a:gd name="T14" fmla="*/ 1411 w 1411"/>
                <a:gd name="T15" fmla="*/ 698 h 698"/>
                <a:gd name="T16" fmla="*/ 1411 w 1411"/>
                <a:gd name="T17" fmla="*/ 686 h 698"/>
                <a:gd name="T18" fmla="*/ 1392 w 1411"/>
                <a:gd name="T19" fmla="*/ 686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1" h="698">
                  <a:moveTo>
                    <a:pt x="1392" y="686"/>
                  </a:moveTo>
                  <a:cubicBezTo>
                    <a:pt x="321" y="0"/>
                    <a:pt x="321" y="0"/>
                    <a:pt x="321" y="0"/>
                  </a:cubicBezTo>
                  <a:cubicBezTo>
                    <a:pt x="310" y="7"/>
                    <a:pt x="302" y="12"/>
                    <a:pt x="298" y="16"/>
                  </a:cubicBezTo>
                  <a:cubicBezTo>
                    <a:pt x="252" y="55"/>
                    <a:pt x="140" y="169"/>
                    <a:pt x="115" y="311"/>
                  </a:cubicBezTo>
                  <a:cubicBezTo>
                    <a:pt x="103" y="380"/>
                    <a:pt x="53" y="531"/>
                    <a:pt x="4" y="686"/>
                  </a:cubicBezTo>
                  <a:cubicBezTo>
                    <a:pt x="0" y="686"/>
                    <a:pt x="0" y="686"/>
                    <a:pt x="0" y="686"/>
                  </a:cubicBezTo>
                  <a:cubicBezTo>
                    <a:pt x="0" y="698"/>
                    <a:pt x="0" y="698"/>
                    <a:pt x="0" y="698"/>
                  </a:cubicBezTo>
                  <a:cubicBezTo>
                    <a:pt x="1411" y="698"/>
                    <a:pt x="1411" y="698"/>
                    <a:pt x="1411" y="698"/>
                  </a:cubicBezTo>
                  <a:cubicBezTo>
                    <a:pt x="1411" y="686"/>
                    <a:pt x="1411" y="686"/>
                    <a:pt x="1411" y="686"/>
                  </a:cubicBezTo>
                  <a:lnTo>
                    <a:pt x="1392" y="686"/>
                  </a:lnTo>
                  <a:close/>
                </a:path>
              </a:pathLst>
            </a:custGeom>
            <a:solidFill>
              <a:srgbClr val="FA46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sp>
          <p:nvSpPr>
            <p:cNvPr id="11" name="Freeform 15"/>
            <p:cNvSpPr/>
            <p:nvPr/>
          </p:nvSpPr>
          <p:spPr bwMode="auto">
            <a:xfrm>
              <a:off x="2923" y="1192"/>
              <a:ext cx="1516" cy="1135"/>
            </a:xfrm>
            <a:custGeom>
              <a:avLst/>
              <a:gdLst>
                <a:gd name="T0" fmla="*/ 42 w 916"/>
                <a:gd name="T1" fmla="*/ 442 h 686"/>
                <a:gd name="T2" fmla="*/ 45 w 916"/>
                <a:gd name="T3" fmla="*/ 453 h 686"/>
                <a:gd name="T4" fmla="*/ 788 w 916"/>
                <a:gd name="T5" fmla="*/ 686 h 686"/>
                <a:gd name="T6" fmla="*/ 788 w 916"/>
                <a:gd name="T7" fmla="*/ 685 h 686"/>
                <a:gd name="T8" fmla="*/ 788 w 916"/>
                <a:gd name="T9" fmla="*/ 680 h 686"/>
                <a:gd name="T10" fmla="*/ 790 w 916"/>
                <a:gd name="T11" fmla="*/ 669 h 686"/>
                <a:gd name="T12" fmla="*/ 811 w 916"/>
                <a:gd name="T13" fmla="*/ 547 h 686"/>
                <a:gd name="T14" fmla="*/ 853 w 916"/>
                <a:gd name="T15" fmla="*/ 545 h 686"/>
                <a:gd name="T16" fmla="*/ 915 w 916"/>
                <a:gd name="T17" fmla="*/ 341 h 686"/>
                <a:gd name="T18" fmla="*/ 891 w 916"/>
                <a:gd name="T19" fmla="*/ 280 h 686"/>
                <a:gd name="T20" fmla="*/ 890 w 916"/>
                <a:gd name="T21" fmla="*/ 279 h 686"/>
                <a:gd name="T22" fmla="*/ 889 w 916"/>
                <a:gd name="T23" fmla="*/ 278 h 686"/>
                <a:gd name="T24" fmla="*/ 889 w 916"/>
                <a:gd name="T25" fmla="*/ 274 h 686"/>
                <a:gd name="T26" fmla="*/ 889 w 916"/>
                <a:gd name="T27" fmla="*/ 271 h 686"/>
                <a:gd name="T28" fmla="*/ 889 w 916"/>
                <a:gd name="T29" fmla="*/ 266 h 686"/>
                <a:gd name="T30" fmla="*/ 890 w 916"/>
                <a:gd name="T31" fmla="*/ 262 h 686"/>
                <a:gd name="T32" fmla="*/ 891 w 916"/>
                <a:gd name="T33" fmla="*/ 253 h 686"/>
                <a:gd name="T34" fmla="*/ 891 w 916"/>
                <a:gd name="T35" fmla="*/ 248 h 686"/>
                <a:gd name="T36" fmla="*/ 893 w 916"/>
                <a:gd name="T37" fmla="*/ 234 h 686"/>
                <a:gd name="T38" fmla="*/ 894 w 916"/>
                <a:gd name="T39" fmla="*/ 226 h 686"/>
                <a:gd name="T40" fmla="*/ 896 w 916"/>
                <a:gd name="T41" fmla="*/ 215 h 686"/>
                <a:gd name="T42" fmla="*/ 897 w 916"/>
                <a:gd name="T43" fmla="*/ 206 h 686"/>
                <a:gd name="T44" fmla="*/ 898 w 916"/>
                <a:gd name="T45" fmla="*/ 195 h 686"/>
                <a:gd name="T46" fmla="*/ 899 w 916"/>
                <a:gd name="T47" fmla="*/ 184 h 686"/>
                <a:gd name="T48" fmla="*/ 900 w 916"/>
                <a:gd name="T49" fmla="*/ 173 h 686"/>
                <a:gd name="T50" fmla="*/ 900 w 916"/>
                <a:gd name="T51" fmla="*/ 161 h 686"/>
                <a:gd name="T52" fmla="*/ 901 w 916"/>
                <a:gd name="T53" fmla="*/ 150 h 686"/>
                <a:gd name="T54" fmla="*/ 901 w 916"/>
                <a:gd name="T55" fmla="*/ 137 h 686"/>
                <a:gd name="T56" fmla="*/ 901 w 916"/>
                <a:gd name="T57" fmla="*/ 125 h 686"/>
                <a:gd name="T58" fmla="*/ 901 w 916"/>
                <a:gd name="T59" fmla="*/ 112 h 686"/>
                <a:gd name="T60" fmla="*/ 901 w 916"/>
                <a:gd name="T61" fmla="*/ 100 h 686"/>
                <a:gd name="T62" fmla="*/ 900 w 916"/>
                <a:gd name="T63" fmla="*/ 86 h 686"/>
                <a:gd name="T64" fmla="*/ 898 w 916"/>
                <a:gd name="T65" fmla="*/ 74 h 686"/>
                <a:gd name="T66" fmla="*/ 896 w 916"/>
                <a:gd name="T67" fmla="*/ 61 h 686"/>
                <a:gd name="T68" fmla="*/ 895 w 916"/>
                <a:gd name="T69" fmla="*/ 49 h 686"/>
                <a:gd name="T70" fmla="*/ 891 w 916"/>
                <a:gd name="T71" fmla="*/ 35 h 686"/>
                <a:gd name="T72" fmla="*/ 889 w 916"/>
                <a:gd name="T73" fmla="*/ 24 h 686"/>
                <a:gd name="T74" fmla="*/ 884 w 916"/>
                <a:gd name="T75" fmla="*/ 9 h 686"/>
                <a:gd name="T76" fmla="*/ 881 w 916"/>
                <a:gd name="T77" fmla="*/ 0 h 686"/>
                <a:gd name="T78" fmla="*/ 51 w 916"/>
                <a:gd name="T79" fmla="*/ 43 h 686"/>
                <a:gd name="T80" fmla="*/ 60 w 916"/>
                <a:gd name="T81" fmla="*/ 312 h 686"/>
                <a:gd name="T82" fmla="*/ 42 w 916"/>
                <a:gd name="T83" fmla="*/ 442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16" h="686">
                  <a:moveTo>
                    <a:pt x="42" y="442"/>
                  </a:moveTo>
                  <a:cubicBezTo>
                    <a:pt x="43" y="446"/>
                    <a:pt x="44" y="449"/>
                    <a:pt x="45" y="453"/>
                  </a:cubicBezTo>
                  <a:cubicBezTo>
                    <a:pt x="200" y="523"/>
                    <a:pt x="473" y="631"/>
                    <a:pt x="788" y="686"/>
                  </a:cubicBezTo>
                  <a:cubicBezTo>
                    <a:pt x="788" y="686"/>
                    <a:pt x="788" y="685"/>
                    <a:pt x="788" y="685"/>
                  </a:cubicBezTo>
                  <a:cubicBezTo>
                    <a:pt x="788" y="684"/>
                    <a:pt x="788" y="682"/>
                    <a:pt x="788" y="680"/>
                  </a:cubicBezTo>
                  <a:cubicBezTo>
                    <a:pt x="789" y="676"/>
                    <a:pt x="789" y="672"/>
                    <a:pt x="790" y="669"/>
                  </a:cubicBezTo>
                  <a:cubicBezTo>
                    <a:pt x="797" y="641"/>
                    <a:pt x="813" y="559"/>
                    <a:pt x="811" y="547"/>
                  </a:cubicBezTo>
                  <a:cubicBezTo>
                    <a:pt x="809" y="534"/>
                    <a:pt x="826" y="554"/>
                    <a:pt x="853" y="545"/>
                  </a:cubicBezTo>
                  <a:cubicBezTo>
                    <a:pt x="879" y="535"/>
                    <a:pt x="916" y="374"/>
                    <a:pt x="915" y="341"/>
                  </a:cubicBezTo>
                  <a:cubicBezTo>
                    <a:pt x="914" y="307"/>
                    <a:pt x="905" y="277"/>
                    <a:pt x="891" y="280"/>
                  </a:cubicBezTo>
                  <a:cubicBezTo>
                    <a:pt x="890" y="280"/>
                    <a:pt x="890" y="280"/>
                    <a:pt x="890" y="279"/>
                  </a:cubicBezTo>
                  <a:cubicBezTo>
                    <a:pt x="890" y="279"/>
                    <a:pt x="889" y="278"/>
                    <a:pt x="889" y="278"/>
                  </a:cubicBezTo>
                  <a:cubicBezTo>
                    <a:pt x="889" y="277"/>
                    <a:pt x="889" y="276"/>
                    <a:pt x="889" y="274"/>
                  </a:cubicBezTo>
                  <a:cubicBezTo>
                    <a:pt x="889" y="274"/>
                    <a:pt x="889" y="273"/>
                    <a:pt x="889" y="271"/>
                  </a:cubicBezTo>
                  <a:cubicBezTo>
                    <a:pt x="889" y="270"/>
                    <a:pt x="889" y="268"/>
                    <a:pt x="889" y="266"/>
                  </a:cubicBezTo>
                  <a:cubicBezTo>
                    <a:pt x="890" y="265"/>
                    <a:pt x="890" y="263"/>
                    <a:pt x="890" y="262"/>
                  </a:cubicBezTo>
                  <a:cubicBezTo>
                    <a:pt x="890" y="259"/>
                    <a:pt x="890" y="256"/>
                    <a:pt x="891" y="253"/>
                  </a:cubicBezTo>
                  <a:cubicBezTo>
                    <a:pt x="891" y="252"/>
                    <a:pt x="891" y="250"/>
                    <a:pt x="891" y="248"/>
                  </a:cubicBezTo>
                  <a:cubicBezTo>
                    <a:pt x="892" y="244"/>
                    <a:pt x="893" y="239"/>
                    <a:pt x="893" y="234"/>
                  </a:cubicBezTo>
                  <a:cubicBezTo>
                    <a:pt x="894" y="231"/>
                    <a:pt x="894" y="229"/>
                    <a:pt x="894" y="226"/>
                  </a:cubicBezTo>
                  <a:cubicBezTo>
                    <a:pt x="895" y="222"/>
                    <a:pt x="895" y="219"/>
                    <a:pt x="896" y="215"/>
                  </a:cubicBezTo>
                  <a:cubicBezTo>
                    <a:pt x="896" y="212"/>
                    <a:pt x="896" y="209"/>
                    <a:pt x="897" y="206"/>
                  </a:cubicBezTo>
                  <a:cubicBezTo>
                    <a:pt x="897" y="202"/>
                    <a:pt x="897" y="199"/>
                    <a:pt x="898" y="195"/>
                  </a:cubicBezTo>
                  <a:cubicBezTo>
                    <a:pt x="898" y="191"/>
                    <a:pt x="898" y="188"/>
                    <a:pt x="899" y="184"/>
                  </a:cubicBezTo>
                  <a:cubicBezTo>
                    <a:pt x="899" y="180"/>
                    <a:pt x="899" y="177"/>
                    <a:pt x="900" y="173"/>
                  </a:cubicBezTo>
                  <a:cubicBezTo>
                    <a:pt x="900" y="169"/>
                    <a:pt x="900" y="165"/>
                    <a:pt x="900" y="161"/>
                  </a:cubicBezTo>
                  <a:cubicBezTo>
                    <a:pt x="901" y="157"/>
                    <a:pt x="901" y="153"/>
                    <a:pt x="901" y="150"/>
                  </a:cubicBezTo>
                  <a:cubicBezTo>
                    <a:pt x="901" y="145"/>
                    <a:pt x="901" y="141"/>
                    <a:pt x="901" y="137"/>
                  </a:cubicBezTo>
                  <a:cubicBezTo>
                    <a:pt x="901" y="133"/>
                    <a:pt x="901" y="129"/>
                    <a:pt x="901" y="125"/>
                  </a:cubicBezTo>
                  <a:cubicBezTo>
                    <a:pt x="901" y="121"/>
                    <a:pt x="901" y="116"/>
                    <a:pt x="901" y="112"/>
                  </a:cubicBezTo>
                  <a:cubicBezTo>
                    <a:pt x="901" y="108"/>
                    <a:pt x="901" y="104"/>
                    <a:pt x="901" y="100"/>
                  </a:cubicBezTo>
                  <a:cubicBezTo>
                    <a:pt x="900" y="95"/>
                    <a:pt x="900" y="91"/>
                    <a:pt x="900" y="86"/>
                  </a:cubicBezTo>
                  <a:cubicBezTo>
                    <a:pt x="899" y="82"/>
                    <a:pt x="899" y="78"/>
                    <a:pt x="898" y="74"/>
                  </a:cubicBezTo>
                  <a:cubicBezTo>
                    <a:pt x="898" y="70"/>
                    <a:pt x="897" y="65"/>
                    <a:pt x="896" y="61"/>
                  </a:cubicBezTo>
                  <a:cubicBezTo>
                    <a:pt x="896" y="57"/>
                    <a:pt x="895" y="53"/>
                    <a:pt x="895" y="49"/>
                  </a:cubicBezTo>
                  <a:cubicBezTo>
                    <a:pt x="894" y="44"/>
                    <a:pt x="893" y="40"/>
                    <a:pt x="891" y="35"/>
                  </a:cubicBezTo>
                  <a:cubicBezTo>
                    <a:pt x="891" y="31"/>
                    <a:pt x="890" y="28"/>
                    <a:pt x="889" y="24"/>
                  </a:cubicBezTo>
                  <a:cubicBezTo>
                    <a:pt x="887" y="19"/>
                    <a:pt x="886" y="14"/>
                    <a:pt x="884" y="9"/>
                  </a:cubicBezTo>
                  <a:cubicBezTo>
                    <a:pt x="883" y="6"/>
                    <a:pt x="882" y="3"/>
                    <a:pt x="881" y="0"/>
                  </a:cubicBezTo>
                  <a:cubicBezTo>
                    <a:pt x="489" y="242"/>
                    <a:pt x="78" y="56"/>
                    <a:pt x="51" y="43"/>
                  </a:cubicBezTo>
                  <a:cubicBezTo>
                    <a:pt x="21" y="181"/>
                    <a:pt x="60" y="312"/>
                    <a:pt x="60" y="312"/>
                  </a:cubicBezTo>
                  <a:cubicBezTo>
                    <a:pt x="60" y="312"/>
                    <a:pt x="0" y="315"/>
                    <a:pt x="42" y="44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7F7F7F"/>
                </a:solidFill>
                <a:effectLst/>
                <a:uLnTx/>
                <a:uFillTx/>
                <a:latin typeface="Poppins" panose="02000000000000000000" pitchFamily="2" charset="0"/>
                <a:ea typeface="+mn-ea"/>
                <a:cs typeface="Poppins" panose="02000000000000000000"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png"/><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5" Type="http://schemas.openxmlformats.org/officeDocument/2006/relationships/theme" Target="../theme/theme4.xml"/><Relationship Id="rId4" Type="http://schemas.openxmlformats.org/officeDocument/2006/relationships/image" Target="../media/image2.png"/><Relationship Id="rId3" Type="http://schemas.openxmlformats.org/officeDocument/2006/relationships/image" Target="../media/image5.jpeg"/><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7" Type="http://schemas.openxmlformats.org/officeDocument/2006/relationships/theme" Target="../theme/theme5.xml"/><Relationship Id="rId6" Type="http://schemas.openxmlformats.org/officeDocument/2006/relationships/image" Target="../media/image2.png"/><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4" Type="http://schemas.openxmlformats.org/officeDocument/2006/relationships/theme" Target="../theme/theme6.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Masters/_rels/slideMaster7.xml.rels><?xml version="1.0" encoding="UTF-8" standalone="yes"?>
<Relationships xmlns="http://schemas.openxmlformats.org/package/2006/relationships"><Relationship Id="rId4" Type="http://schemas.openxmlformats.org/officeDocument/2006/relationships/theme" Target="../theme/theme7.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a:srcRect/>
          <a:stretch>
            <a:fillRect/>
          </a:stretch>
        </p:blipFill>
        <p:spPr>
          <a:xfrm>
            <a:off x="1" y="5956535"/>
            <a:ext cx="12191997" cy="901464"/>
          </a:xfrm>
          <a:prstGeom prst="rect">
            <a:avLst/>
          </a:prstGeom>
        </p:spPr>
      </p:pic>
      <p:pic>
        <p:nvPicPr>
          <p:cNvPr id="4" name="Picture 3" descr="A close up of a sign&#10;&#10;Description automatically generated"/>
          <p:cNvPicPr>
            <a:picLocks noChangeAspect="1"/>
          </p:cNvPicPr>
          <p:nvPr userDrawn="1"/>
        </p:nvPicPr>
        <p:blipFill>
          <a:blip r:embed="rId4"/>
          <a:stretch>
            <a:fillRect/>
          </a:stretch>
        </p:blipFill>
        <p:spPr>
          <a:xfrm>
            <a:off x="10463715" y="379293"/>
            <a:ext cx="1355671" cy="49160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rcRect/>
          <a:stretch>
            <a:fillRect/>
          </a:stretch>
        </p:blipFill>
        <p:spPr>
          <a:xfrm>
            <a:off x="0" y="893"/>
            <a:ext cx="12191999" cy="6856214"/>
          </a:xfrm>
          <a:prstGeom prst="rect">
            <a:avLst/>
          </a:prstGeom>
        </p:spPr>
      </p:pic>
      <p:pic>
        <p:nvPicPr>
          <p:cNvPr id="3" name="Picture 2" descr="A close up of a sign&#10;&#10;Description automatically generated"/>
          <p:cNvPicPr>
            <a:picLocks noChangeAspect="1"/>
          </p:cNvPicPr>
          <p:nvPr userDrawn="1"/>
        </p:nvPicPr>
        <p:blipFill>
          <a:blip r:embed="rId3"/>
          <a:stretch>
            <a:fillRect/>
          </a:stretch>
        </p:blipFill>
        <p:spPr>
          <a:xfrm>
            <a:off x="370810" y="5986463"/>
            <a:ext cx="1355671" cy="491604"/>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rcRect/>
          <a:stretch>
            <a:fillRect/>
          </a:stretch>
        </p:blipFill>
        <p:spPr>
          <a:xfrm>
            <a:off x="1587" y="893"/>
            <a:ext cx="12188824" cy="6856214"/>
          </a:xfrm>
          <a:prstGeom prst="rect">
            <a:avLst/>
          </a:prstGeom>
        </p:spPr>
      </p:pic>
      <p:pic>
        <p:nvPicPr>
          <p:cNvPr id="7" name="Picture 6" descr="A close up of a sign&#10;&#10;Description automatically generated"/>
          <p:cNvPicPr>
            <a:picLocks noChangeAspect="1"/>
          </p:cNvPicPr>
          <p:nvPr userDrawn="1"/>
        </p:nvPicPr>
        <p:blipFill>
          <a:blip r:embed="rId3"/>
          <a:stretch>
            <a:fillRect/>
          </a:stretch>
        </p:blipFill>
        <p:spPr>
          <a:xfrm>
            <a:off x="370810" y="5986463"/>
            <a:ext cx="1355671" cy="491604"/>
          </a:xfrm>
          <a:prstGeom prst="rect">
            <a:avLst/>
          </a:prstGeom>
        </p:spPr>
      </p:pic>
    </p:spTree>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srcRect/>
          <a:stretch>
            <a:fillRect/>
          </a:stretch>
        </p:blipFill>
        <p:spPr>
          <a:xfrm>
            <a:off x="1587" y="893"/>
            <a:ext cx="12188824" cy="6856213"/>
          </a:xfrm>
          <a:prstGeom prst="rect">
            <a:avLst/>
          </a:prstGeom>
        </p:spPr>
      </p:pic>
      <p:pic>
        <p:nvPicPr>
          <p:cNvPr id="7" name="Picture 6" descr="A close up of a sign&#10;&#10;Description automatically generated"/>
          <p:cNvPicPr>
            <a:picLocks noChangeAspect="1"/>
          </p:cNvPicPr>
          <p:nvPr userDrawn="1"/>
        </p:nvPicPr>
        <p:blipFill>
          <a:blip r:embed="rId4"/>
          <a:stretch>
            <a:fillRect/>
          </a:stretch>
        </p:blipFill>
        <p:spPr>
          <a:xfrm>
            <a:off x="370810" y="5986463"/>
            <a:ext cx="1355671" cy="491604"/>
          </a:xfrm>
          <a:prstGeom prst="rect">
            <a:avLst/>
          </a:prstGeom>
        </p:spPr>
      </p:pic>
    </p:spTree>
  </p:cSld>
  <p:clrMap bg1="lt1" tx1="dk1" bg2="lt2" tx2="dk2" accent1="accent1" accent2="accent2" accent3="accent3" accent4="accent4" accent5="accent5" accent6="accent6" hlink="hlink" folHlink="folHlink"/>
  <p:sldLayoutIdLst>
    <p:sldLayoutId id="2147483656" r:id="rId1"/>
    <p:sldLayoutId id="214748365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 close up of a sign&#10;&#10;Description automatically generated"/>
          <p:cNvPicPr>
            <a:picLocks noChangeAspect="1"/>
          </p:cNvPicPr>
          <p:nvPr userDrawn="1"/>
        </p:nvPicPr>
        <p:blipFill>
          <a:blip r:embed="rId6"/>
          <a:stretch>
            <a:fillRect/>
          </a:stretch>
        </p:blipFill>
        <p:spPr>
          <a:xfrm>
            <a:off x="370810" y="5986463"/>
            <a:ext cx="1355671" cy="491604"/>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rcRect/>
          <a:stretch>
            <a:fillRect/>
          </a:stretch>
        </p:blipFill>
        <p:spPr>
          <a:xfrm>
            <a:off x="1" y="5956535"/>
            <a:ext cx="12191997" cy="901464"/>
          </a:xfrm>
          <a:prstGeom prst="rect">
            <a:avLst/>
          </a:prstGeom>
        </p:spPr>
      </p:pic>
      <p:pic>
        <p:nvPicPr>
          <p:cNvPr id="4" name="Picture 3" descr="A close up of a sign&#10;&#10;Description automatically generated"/>
          <p:cNvPicPr>
            <a:picLocks noChangeAspect="1"/>
          </p:cNvPicPr>
          <p:nvPr userDrawn="1"/>
        </p:nvPicPr>
        <p:blipFill>
          <a:blip r:embed="rId3"/>
          <a:stretch>
            <a:fillRect/>
          </a:stretch>
        </p:blipFill>
        <p:spPr>
          <a:xfrm>
            <a:off x="10588365" y="348905"/>
            <a:ext cx="1221197" cy="442840"/>
          </a:xfrm>
          <a:prstGeom prst="rect">
            <a:avLst/>
          </a:prstGeom>
        </p:spPr>
      </p:pic>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rcRect/>
          <a:stretch>
            <a:fillRect/>
          </a:stretch>
        </p:blipFill>
        <p:spPr>
          <a:xfrm>
            <a:off x="1587" y="893"/>
            <a:ext cx="12188824" cy="6856213"/>
          </a:xfrm>
          <a:prstGeom prst="rect">
            <a:avLst/>
          </a:prstGeom>
        </p:spPr>
      </p:pic>
      <p:pic>
        <p:nvPicPr>
          <p:cNvPr id="17" name="Picture 16" descr="Logo sm.png"/>
          <p:cNvPicPr>
            <a:picLocks noChangeAspect="1"/>
          </p:cNvPicPr>
          <p:nvPr userDrawn="1"/>
        </p:nvPicPr>
        <p:blipFill>
          <a:blip r:embed="rId3" cstate="print"/>
          <a:stretch>
            <a:fillRect/>
          </a:stretch>
        </p:blipFill>
        <p:spPr>
          <a:xfrm>
            <a:off x="370810" y="5941619"/>
            <a:ext cx="1509153" cy="536448"/>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p:nvPr/>
        </p:nvSpPr>
        <p:spPr>
          <a:xfrm>
            <a:off x="387350" y="530225"/>
            <a:ext cx="5285105" cy="740410"/>
          </a:xfrm>
          <a:prstGeom prst="rect">
            <a:avLst/>
          </a:prstGeom>
        </p:spPr>
        <p:txBody>
          <a:bodyPr lIns="0" tIns="0" rIns="0" bIns="0" anchor="b" anchorCtr="0">
            <a:noAutofit/>
          </a:bodyPr>
          <a:lstStyle>
            <a:lvl1pPr algn="l" defTabSz="914400" rtl="0" eaLnBrk="1" latinLnBrk="0" hangingPunct="1">
              <a:lnSpc>
                <a:spcPct val="80000"/>
              </a:lnSpc>
              <a:spcBef>
                <a:spcPct val="0"/>
              </a:spcBef>
              <a:buNone/>
              <a:defRPr sz="5000" b="1" i="0" kern="1200" spc="-100">
                <a:solidFill>
                  <a:schemeClr val="tx1"/>
                </a:solidFill>
                <a:latin typeface="Arial" panose="020B0604020202020204"/>
                <a:ea typeface="+mj-ea"/>
                <a:cs typeface="Arial" panose="020B0604020202020204"/>
              </a:defRPr>
            </a:lvl1pPr>
          </a:lstStyle>
          <a:p>
            <a:r>
              <a:rPr lang="en-US" sz="4000" dirty="0"/>
              <a:t>Community Tutorial</a:t>
            </a:r>
            <a:endParaRPr lang="en-US" sz="4000" dirty="0"/>
          </a:p>
        </p:txBody>
      </p:sp>
      <p:sp>
        <p:nvSpPr>
          <p:cNvPr id="8" name="Title 1"/>
          <p:cNvSpPr txBox="1"/>
          <p:nvPr/>
        </p:nvSpPr>
        <p:spPr>
          <a:xfrm>
            <a:off x="387350" y="1916430"/>
            <a:ext cx="5360035" cy="1718945"/>
          </a:xfrm>
          <a:prstGeom prst="rect">
            <a:avLst/>
          </a:prstGeom>
        </p:spPr>
        <p:txBody>
          <a:bodyPr lIns="0" tIns="0" rIns="0" bIns="0" anchor="b" anchorCtr="0">
            <a:noAutofit/>
          </a:bodyPr>
          <a:lstStyle>
            <a:lvl1pPr algn="l" defTabSz="914400" rtl="0" eaLnBrk="1" latinLnBrk="0" hangingPunct="1">
              <a:lnSpc>
                <a:spcPct val="80000"/>
              </a:lnSpc>
              <a:spcBef>
                <a:spcPct val="0"/>
              </a:spcBef>
              <a:buNone/>
              <a:defRPr sz="5000" b="1" i="0" kern="1200" spc="-100">
                <a:solidFill>
                  <a:schemeClr val="tx1"/>
                </a:solidFill>
                <a:latin typeface="Arial" panose="020B0604020202020204"/>
                <a:ea typeface="+mj-ea"/>
                <a:cs typeface="Arial" panose="020B0604020202020204"/>
              </a:defRPr>
            </a:lvl1pPr>
          </a:lstStyle>
          <a:p>
            <a:r>
              <a:rPr lang="en-US" sz="4000" dirty="0">
                <a:solidFill>
                  <a:srgbClr val="FA4616"/>
                </a:solidFill>
              </a:rPr>
              <a:t>Convert String variable to Integer variable</a:t>
            </a:r>
            <a:endParaRPr lang="en-US" sz="4000" dirty="0">
              <a:solidFill>
                <a:srgbClr val="FA4616"/>
              </a:solidFill>
            </a:endParaRPr>
          </a:p>
          <a:p>
            <a:r>
              <a:rPr lang="en-US" sz="4000" dirty="0">
                <a:solidFill>
                  <a:srgbClr val="FA4616"/>
                </a:solidFill>
              </a:rPr>
              <a:t>or Double variable</a:t>
            </a:r>
            <a:endParaRPr lang="en-US" sz="4000" dirty="0">
              <a:solidFill>
                <a:srgbClr val="FA4616"/>
              </a:solidFill>
            </a:endParaRPr>
          </a:p>
        </p:txBody>
      </p:sp>
      <p:sp>
        <p:nvSpPr>
          <p:cNvPr id="5" name="Title 3"/>
          <p:cNvSpPr txBox="1"/>
          <p:nvPr/>
        </p:nvSpPr>
        <p:spPr>
          <a:xfrm>
            <a:off x="387609" y="4312417"/>
            <a:ext cx="1532244" cy="704814"/>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pPr>
              <a:lnSpc>
                <a:spcPct val="100000"/>
              </a:lnSpc>
              <a:buClr>
                <a:srgbClr val="FA4616"/>
              </a:buClr>
            </a:pPr>
            <a:r>
              <a:rPr lang="en-US" sz="1400" b="0" dirty="0">
                <a:solidFill>
                  <a:srgbClr val="58595B"/>
                </a:solidFill>
              </a:rPr>
              <a:t>Siyang Wu</a:t>
            </a:r>
            <a:endParaRPr lang="en-US" sz="1400" b="0" dirty="0">
              <a:solidFill>
                <a:srgbClr val="58595B"/>
              </a:solidFill>
            </a:endParaRPr>
          </a:p>
          <a:p>
            <a:pPr>
              <a:lnSpc>
                <a:spcPct val="100000"/>
              </a:lnSpc>
              <a:buClr>
                <a:srgbClr val="FA4616"/>
              </a:buClr>
            </a:pPr>
            <a:r>
              <a:rPr lang="en-US" sz="1400" b="0" dirty="0">
                <a:solidFill>
                  <a:srgbClr val="58595B"/>
                </a:solidFill>
              </a:rPr>
              <a:t>May 2020</a:t>
            </a:r>
            <a:endParaRPr lang="en-US" sz="1400" b="0" dirty="0">
              <a:solidFill>
                <a:srgbClr val="58595B"/>
              </a:solidFill>
            </a:endParaRPr>
          </a:p>
          <a:p>
            <a:pPr>
              <a:lnSpc>
                <a:spcPct val="100000"/>
              </a:lnSpc>
              <a:buClr>
                <a:srgbClr val="FA4616"/>
              </a:buClr>
            </a:pPr>
            <a:endParaRPr lang="en-US" sz="1400" b="0" dirty="0">
              <a:solidFill>
                <a:srgbClr val="58595B"/>
              </a:solidFill>
            </a:endParaRPr>
          </a:p>
          <a:p>
            <a:pPr>
              <a:lnSpc>
                <a:spcPct val="100000"/>
              </a:lnSpc>
              <a:buClr>
                <a:srgbClr val="FA4616"/>
              </a:buClr>
            </a:pPr>
            <a:endParaRPr lang="en-US" sz="1400" b="0" dirty="0">
              <a:solidFill>
                <a:srgbClr val="58595B"/>
              </a:solidFill>
            </a:endParaRPr>
          </a:p>
          <a:p>
            <a:pPr>
              <a:lnSpc>
                <a:spcPct val="100000"/>
              </a:lnSpc>
              <a:buClr>
                <a:srgbClr val="FA4616"/>
              </a:buClr>
            </a:pPr>
            <a:endParaRPr lang="en-US" sz="1400" b="0" dirty="0">
              <a:solidFill>
                <a:srgbClr val="58595B"/>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8682" y="615128"/>
            <a:ext cx="9864935" cy="489709"/>
          </a:xfrm>
          <a:prstGeom prst="rect">
            <a:avLst/>
          </a:prstGeom>
        </p:spPr>
        <p:txBody>
          <a:bodyPr/>
          <a:lstStyle/>
          <a:p>
            <a:r>
              <a:rPr lang="en-US" sz="2400" dirty="0"/>
              <a:t>Convert String variable to Integer variable</a:t>
            </a:r>
            <a:endParaRPr lang="en-US" sz="2400" dirty="0"/>
          </a:p>
        </p:txBody>
      </p:sp>
      <p:sp>
        <p:nvSpPr>
          <p:cNvPr id="22" name="Title 3"/>
          <p:cNvSpPr txBox="1"/>
          <p:nvPr/>
        </p:nvSpPr>
        <p:spPr>
          <a:xfrm>
            <a:off x="248682" y="1104836"/>
            <a:ext cx="10516157" cy="331394"/>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pPr>
              <a:lnSpc>
                <a:spcPct val="100000"/>
              </a:lnSpc>
              <a:buClr>
                <a:srgbClr val="FA4616"/>
              </a:buClr>
            </a:pPr>
            <a:r>
              <a:rPr lang="en-US" sz="1400" b="0" dirty="0">
                <a:solidFill>
                  <a:srgbClr val="58595B"/>
                </a:solidFill>
              </a:rPr>
              <a:t>There are three methods to convert a String variable to Integer variable:</a:t>
            </a:r>
            <a:endParaRPr lang="en-US" sz="1400" b="0" dirty="0">
              <a:solidFill>
                <a:srgbClr val="58595B"/>
              </a:solidFill>
            </a:endParaRPr>
          </a:p>
        </p:txBody>
      </p:sp>
      <p:cxnSp>
        <p:nvCxnSpPr>
          <p:cNvPr id="23" name="Straight Connector 22"/>
          <p:cNvCxnSpPr/>
          <p:nvPr/>
        </p:nvCxnSpPr>
        <p:spPr>
          <a:xfrm>
            <a:off x="1711325" y="1845310"/>
            <a:ext cx="8255" cy="2543810"/>
          </a:xfrm>
          <a:prstGeom prst="line">
            <a:avLst/>
          </a:prstGeom>
          <a:ln w="28575">
            <a:solidFill>
              <a:srgbClr val="DFE3E3"/>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1330704" y="2055241"/>
            <a:ext cx="447849" cy="134926"/>
            <a:chOff x="5657849" y="5471805"/>
            <a:chExt cx="895697" cy="269851"/>
          </a:xfrm>
        </p:grpSpPr>
        <p:cxnSp>
          <p:nvCxnSpPr>
            <p:cNvPr id="25" name="Straight Connector 24"/>
            <p:cNvCxnSpPr/>
            <p:nvPr/>
          </p:nvCxnSpPr>
          <p:spPr>
            <a:xfrm>
              <a:off x="5657849" y="5606730"/>
              <a:ext cx="760771" cy="0"/>
            </a:xfrm>
            <a:prstGeom prst="line">
              <a:avLst/>
            </a:prstGeom>
            <a:ln w="28575">
              <a:solidFill>
                <a:srgbClr val="58595B"/>
              </a:solidFill>
            </a:ln>
          </p:spPr>
          <p:style>
            <a:lnRef idx="1">
              <a:schemeClr val="accent1"/>
            </a:lnRef>
            <a:fillRef idx="0">
              <a:schemeClr val="accent1"/>
            </a:fillRef>
            <a:effectRef idx="0">
              <a:schemeClr val="accent1"/>
            </a:effectRef>
            <a:fontRef idx="minor">
              <a:schemeClr val="tx1"/>
            </a:fontRef>
          </p:style>
        </p:cxnSp>
        <p:sp>
          <p:nvSpPr>
            <p:cNvPr id="26" name="Oval 25"/>
            <p:cNvSpPr>
              <a:spLocks noChangeAspect="1"/>
            </p:cNvSpPr>
            <p:nvPr/>
          </p:nvSpPr>
          <p:spPr>
            <a:xfrm>
              <a:off x="6283695" y="5471805"/>
              <a:ext cx="269851" cy="269851"/>
            </a:xfrm>
            <a:prstGeom prst="ellipse">
              <a:avLst/>
            </a:prstGeom>
            <a:solidFill>
              <a:srgbClr val="FFFFFF"/>
            </a:solidFill>
            <a:ln w="28575">
              <a:solidFill>
                <a:srgbClr val="585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4F4F4"/>
                </a:solidFill>
                <a:latin typeface="Arial" panose="020B0604020202020204" pitchFamily="34" charset="0"/>
                <a:cs typeface="Arial" panose="020B0604020202020204" pitchFamily="34" charset="0"/>
              </a:endParaRPr>
            </a:p>
          </p:txBody>
        </p:sp>
      </p:grpSp>
      <p:grpSp>
        <p:nvGrpSpPr>
          <p:cNvPr id="27" name="Group 26"/>
          <p:cNvGrpSpPr/>
          <p:nvPr/>
        </p:nvGrpSpPr>
        <p:grpSpPr>
          <a:xfrm>
            <a:off x="1330704" y="3025415"/>
            <a:ext cx="447849" cy="134926"/>
            <a:chOff x="5657849" y="5471805"/>
            <a:chExt cx="895697" cy="269851"/>
          </a:xfrm>
        </p:grpSpPr>
        <p:cxnSp>
          <p:nvCxnSpPr>
            <p:cNvPr id="28" name="Straight Connector 27"/>
            <p:cNvCxnSpPr/>
            <p:nvPr/>
          </p:nvCxnSpPr>
          <p:spPr>
            <a:xfrm>
              <a:off x="5657849" y="5606730"/>
              <a:ext cx="760771" cy="0"/>
            </a:xfrm>
            <a:prstGeom prst="line">
              <a:avLst/>
            </a:prstGeom>
            <a:ln w="28575">
              <a:solidFill>
                <a:srgbClr val="58595B"/>
              </a:solidFill>
            </a:ln>
          </p:spPr>
          <p:style>
            <a:lnRef idx="1">
              <a:schemeClr val="accent1"/>
            </a:lnRef>
            <a:fillRef idx="0">
              <a:schemeClr val="accent1"/>
            </a:fillRef>
            <a:effectRef idx="0">
              <a:schemeClr val="accent1"/>
            </a:effectRef>
            <a:fontRef idx="minor">
              <a:schemeClr val="tx1"/>
            </a:fontRef>
          </p:style>
        </p:cxnSp>
        <p:sp>
          <p:nvSpPr>
            <p:cNvPr id="29" name="Oval 28"/>
            <p:cNvSpPr>
              <a:spLocks noChangeAspect="1"/>
            </p:cNvSpPr>
            <p:nvPr/>
          </p:nvSpPr>
          <p:spPr>
            <a:xfrm>
              <a:off x="6283695" y="5471805"/>
              <a:ext cx="269851" cy="269851"/>
            </a:xfrm>
            <a:prstGeom prst="ellipse">
              <a:avLst/>
            </a:prstGeom>
            <a:solidFill>
              <a:srgbClr val="FFFFFF"/>
            </a:solidFill>
            <a:ln w="28575">
              <a:solidFill>
                <a:srgbClr val="585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4F4F4"/>
                </a:solidFill>
                <a:latin typeface="Arial" panose="020B0604020202020204" pitchFamily="34" charset="0"/>
                <a:cs typeface="Arial" panose="020B0604020202020204" pitchFamily="34" charset="0"/>
              </a:endParaRPr>
            </a:p>
          </p:txBody>
        </p:sp>
      </p:grpSp>
      <p:grpSp>
        <p:nvGrpSpPr>
          <p:cNvPr id="30" name="Group 29"/>
          <p:cNvGrpSpPr/>
          <p:nvPr/>
        </p:nvGrpSpPr>
        <p:grpSpPr>
          <a:xfrm>
            <a:off x="1330704" y="3995589"/>
            <a:ext cx="447849" cy="134926"/>
            <a:chOff x="5657849" y="5471805"/>
            <a:chExt cx="895697" cy="269851"/>
          </a:xfrm>
        </p:grpSpPr>
        <p:cxnSp>
          <p:nvCxnSpPr>
            <p:cNvPr id="31" name="Straight Connector 30"/>
            <p:cNvCxnSpPr/>
            <p:nvPr/>
          </p:nvCxnSpPr>
          <p:spPr>
            <a:xfrm>
              <a:off x="5657849" y="5606730"/>
              <a:ext cx="760771" cy="0"/>
            </a:xfrm>
            <a:prstGeom prst="line">
              <a:avLst/>
            </a:prstGeom>
            <a:ln w="28575">
              <a:solidFill>
                <a:srgbClr val="58595B"/>
              </a:solidFill>
            </a:ln>
          </p:spPr>
          <p:style>
            <a:lnRef idx="1">
              <a:schemeClr val="accent1"/>
            </a:lnRef>
            <a:fillRef idx="0">
              <a:schemeClr val="accent1"/>
            </a:fillRef>
            <a:effectRef idx="0">
              <a:schemeClr val="accent1"/>
            </a:effectRef>
            <a:fontRef idx="minor">
              <a:schemeClr val="tx1"/>
            </a:fontRef>
          </p:style>
        </p:cxnSp>
        <p:sp>
          <p:nvSpPr>
            <p:cNvPr id="32" name="Oval 31"/>
            <p:cNvSpPr>
              <a:spLocks noChangeAspect="1"/>
            </p:cNvSpPr>
            <p:nvPr/>
          </p:nvSpPr>
          <p:spPr>
            <a:xfrm>
              <a:off x="6283695" y="5471805"/>
              <a:ext cx="269851" cy="269851"/>
            </a:xfrm>
            <a:prstGeom prst="ellipse">
              <a:avLst/>
            </a:prstGeom>
            <a:solidFill>
              <a:srgbClr val="FFFFFF"/>
            </a:solidFill>
            <a:ln w="28575">
              <a:solidFill>
                <a:srgbClr val="585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4F4F4"/>
                </a:solidFill>
                <a:latin typeface="Arial" panose="020B0604020202020204" pitchFamily="34" charset="0"/>
                <a:cs typeface="Arial" panose="020B0604020202020204" pitchFamily="34" charset="0"/>
              </a:endParaRPr>
            </a:p>
          </p:txBody>
        </p:sp>
      </p:grpSp>
      <p:sp>
        <p:nvSpPr>
          <p:cNvPr id="49" name="Rectangle 48"/>
          <p:cNvSpPr/>
          <p:nvPr/>
        </p:nvSpPr>
        <p:spPr>
          <a:xfrm>
            <a:off x="725410" y="1825902"/>
            <a:ext cx="605294" cy="605294"/>
          </a:xfrm>
          <a:prstGeom prst="rect">
            <a:avLst/>
          </a:prstGeom>
          <a:solidFill>
            <a:srgbClr val="0067D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0" name="TextBox 49"/>
          <p:cNvSpPr txBox="1"/>
          <p:nvPr/>
        </p:nvSpPr>
        <p:spPr>
          <a:xfrm>
            <a:off x="874424" y="2011011"/>
            <a:ext cx="523812" cy="461665"/>
          </a:xfrm>
          <a:prstGeom prst="rect">
            <a:avLst/>
          </a:prstGeom>
          <a:noFill/>
        </p:spPr>
        <p:txBody>
          <a:bodyPr wrap="square" rtlCol="0">
            <a:spAutoFit/>
          </a:bodyPr>
          <a:lstStyle/>
          <a:p>
            <a:r>
              <a:rPr lang="en-US" sz="2400" b="1" dirty="0">
                <a:solidFill>
                  <a:schemeClr val="bg1"/>
                </a:solidFill>
                <a:latin typeface="Arial" panose="020B0604020202020204" pitchFamily="34" charset="0"/>
                <a:cs typeface="Arial" panose="020B0604020202020204" pitchFamily="34" charset="0"/>
              </a:rPr>
              <a:t>01</a:t>
            </a:r>
            <a:endParaRPr lang="en-US" sz="2400" b="1" dirty="0">
              <a:solidFill>
                <a:schemeClr val="bg1"/>
              </a:solidFill>
              <a:latin typeface="Arial" panose="020B0604020202020204" pitchFamily="34" charset="0"/>
              <a:cs typeface="Arial" panose="020B0604020202020204" pitchFamily="34" charset="0"/>
            </a:endParaRPr>
          </a:p>
        </p:txBody>
      </p:sp>
      <p:sp>
        <p:nvSpPr>
          <p:cNvPr id="51" name="Rectangle 50"/>
          <p:cNvSpPr/>
          <p:nvPr/>
        </p:nvSpPr>
        <p:spPr>
          <a:xfrm>
            <a:off x="725410" y="2778363"/>
            <a:ext cx="605294" cy="605294"/>
          </a:xfrm>
          <a:prstGeom prst="rect">
            <a:avLst/>
          </a:prstGeom>
          <a:solidFill>
            <a:srgbClr val="0067D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2" name="TextBox 51"/>
          <p:cNvSpPr txBox="1"/>
          <p:nvPr/>
        </p:nvSpPr>
        <p:spPr>
          <a:xfrm>
            <a:off x="874424" y="2963472"/>
            <a:ext cx="523812" cy="461665"/>
          </a:xfrm>
          <a:prstGeom prst="rect">
            <a:avLst/>
          </a:prstGeom>
          <a:noFill/>
        </p:spPr>
        <p:txBody>
          <a:bodyPr wrap="square" rtlCol="0">
            <a:spAutoFit/>
          </a:bodyPr>
          <a:lstStyle/>
          <a:p>
            <a:r>
              <a:rPr lang="en-US" sz="2400" b="1" dirty="0">
                <a:solidFill>
                  <a:schemeClr val="bg1"/>
                </a:solidFill>
                <a:latin typeface="Arial" panose="020B0604020202020204" pitchFamily="34" charset="0"/>
                <a:cs typeface="Arial" panose="020B0604020202020204" pitchFamily="34" charset="0"/>
              </a:rPr>
              <a:t>02</a:t>
            </a:r>
            <a:endParaRPr lang="en-US" sz="2400" b="1" dirty="0">
              <a:solidFill>
                <a:schemeClr val="bg1"/>
              </a:solidFill>
              <a:latin typeface="Arial" panose="020B0604020202020204" pitchFamily="34" charset="0"/>
              <a:cs typeface="Arial" panose="020B0604020202020204" pitchFamily="34" charset="0"/>
            </a:endParaRPr>
          </a:p>
        </p:txBody>
      </p:sp>
      <p:sp>
        <p:nvSpPr>
          <p:cNvPr id="53" name="Rectangle 52"/>
          <p:cNvSpPr/>
          <p:nvPr/>
        </p:nvSpPr>
        <p:spPr>
          <a:xfrm>
            <a:off x="725410" y="3760405"/>
            <a:ext cx="605294" cy="605294"/>
          </a:xfrm>
          <a:prstGeom prst="rect">
            <a:avLst/>
          </a:prstGeom>
          <a:solidFill>
            <a:srgbClr val="0067D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4" name="TextBox 53"/>
          <p:cNvSpPr txBox="1"/>
          <p:nvPr/>
        </p:nvSpPr>
        <p:spPr>
          <a:xfrm>
            <a:off x="874424" y="3945514"/>
            <a:ext cx="523812" cy="461665"/>
          </a:xfrm>
          <a:prstGeom prst="rect">
            <a:avLst/>
          </a:prstGeom>
          <a:noFill/>
        </p:spPr>
        <p:txBody>
          <a:bodyPr wrap="square" rtlCol="0">
            <a:spAutoFit/>
          </a:bodyPr>
          <a:lstStyle/>
          <a:p>
            <a:r>
              <a:rPr lang="en-US" sz="2400" b="1" dirty="0">
                <a:solidFill>
                  <a:schemeClr val="bg1"/>
                </a:solidFill>
                <a:latin typeface="Arial" panose="020B0604020202020204" pitchFamily="34" charset="0"/>
                <a:cs typeface="Arial" panose="020B0604020202020204" pitchFamily="34" charset="0"/>
              </a:rPr>
              <a:t>03</a:t>
            </a:r>
            <a:endParaRPr lang="en-US" sz="2400" b="1" dirty="0">
              <a:solidFill>
                <a:schemeClr val="bg1"/>
              </a:solidFill>
              <a:latin typeface="Arial" panose="020B0604020202020204" pitchFamily="34" charset="0"/>
              <a:cs typeface="Arial" panose="020B0604020202020204" pitchFamily="34" charset="0"/>
            </a:endParaRPr>
          </a:p>
        </p:txBody>
      </p:sp>
      <p:sp>
        <p:nvSpPr>
          <p:cNvPr id="72" name="Text Placeholder 3"/>
          <p:cNvSpPr txBox="1"/>
          <p:nvPr/>
        </p:nvSpPr>
        <p:spPr>
          <a:xfrm>
            <a:off x="1987502" y="1984591"/>
            <a:ext cx="2286842" cy="2762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1">
                    <a:lumMod val="75000"/>
                    <a:lumOff val="25000"/>
                  </a:schemeClr>
                </a:solidFill>
                <a:latin typeface="Arial" panose="020B0604020202020204"/>
                <a:cs typeface="Arial" panose="020B0604020202020204"/>
              </a:rPr>
              <a:t>CInt()</a:t>
            </a:r>
            <a:endParaRPr lang="en-US" sz="1600" dirty="0">
              <a:solidFill>
                <a:schemeClr val="tx1">
                  <a:lumMod val="75000"/>
                  <a:lumOff val="25000"/>
                </a:schemeClr>
              </a:solidFill>
              <a:latin typeface="Arial" panose="020B0604020202020204"/>
              <a:cs typeface="Arial" panose="020B0604020202020204"/>
            </a:endParaRPr>
          </a:p>
        </p:txBody>
      </p:sp>
      <p:sp>
        <p:nvSpPr>
          <p:cNvPr id="73" name="Text Placeholder 3"/>
          <p:cNvSpPr txBox="1"/>
          <p:nvPr/>
        </p:nvSpPr>
        <p:spPr>
          <a:xfrm>
            <a:off x="1982203" y="2954765"/>
            <a:ext cx="2286842" cy="2762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1">
                    <a:lumMod val="75000"/>
                    <a:lumOff val="25000"/>
                  </a:schemeClr>
                </a:solidFill>
                <a:latin typeface="Arial" panose="020B0604020202020204"/>
                <a:cs typeface="Arial" panose="020B0604020202020204"/>
              </a:rPr>
              <a:t>Convert.ToInt32()</a:t>
            </a:r>
            <a:endParaRPr lang="en-US" sz="1600" dirty="0">
              <a:solidFill>
                <a:schemeClr val="tx1">
                  <a:lumMod val="75000"/>
                  <a:lumOff val="25000"/>
                </a:schemeClr>
              </a:solidFill>
              <a:latin typeface="Arial" panose="020B0604020202020204"/>
              <a:cs typeface="Arial" panose="020B0604020202020204"/>
            </a:endParaRPr>
          </a:p>
        </p:txBody>
      </p:sp>
      <p:sp>
        <p:nvSpPr>
          <p:cNvPr id="74" name="Text Placeholder 3"/>
          <p:cNvSpPr txBox="1"/>
          <p:nvPr/>
        </p:nvSpPr>
        <p:spPr>
          <a:xfrm>
            <a:off x="1982202" y="3924939"/>
            <a:ext cx="2870339" cy="2762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1">
                    <a:lumMod val="75000"/>
                    <a:lumOff val="25000"/>
                  </a:schemeClr>
                </a:solidFill>
                <a:latin typeface="Arial" panose="020B0604020202020204"/>
                <a:cs typeface="Arial" panose="020B0604020202020204"/>
              </a:rPr>
              <a:t>Integer.Parse()</a:t>
            </a:r>
            <a:endParaRPr lang="en-US" sz="1600" dirty="0">
              <a:solidFill>
                <a:schemeClr val="tx1">
                  <a:lumMod val="75000"/>
                  <a:lumOff val="25000"/>
                </a:schemeClr>
              </a:solidFill>
              <a:latin typeface="Arial" panose="020B0604020202020204"/>
              <a:cs typeface="Arial" panose="020B0604020202020204"/>
            </a:endParaRPr>
          </a:p>
        </p:txBody>
      </p:sp>
      <p:sp>
        <p:nvSpPr>
          <p:cNvPr id="2" name="Rectangle 1"/>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8682" y="615128"/>
            <a:ext cx="9864935" cy="489709"/>
          </a:xfrm>
          <a:prstGeom prst="rect">
            <a:avLst/>
          </a:prstGeom>
        </p:spPr>
        <p:txBody>
          <a:bodyPr/>
          <a:lstStyle/>
          <a:p>
            <a:r>
              <a:rPr lang="en-US" sz="2400" dirty="0"/>
              <a:t>Convert String variable to Double variable</a:t>
            </a:r>
            <a:endParaRPr lang="en-US" sz="2400" dirty="0"/>
          </a:p>
        </p:txBody>
      </p:sp>
      <p:sp>
        <p:nvSpPr>
          <p:cNvPr id="22" name="Title 3"/>
          <p:cNvSpPr txBox="1"/>
          <p:nvPr/>
        </p:nvSpPr>
        <p:spPr>
          <a:xfrm>
            <a:off x="248682" y="1104836"/>
            <a:ext cx="10516157" cy="331394"/>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pPr>
              <a:lnSpc>
                <a:spcPct val="100000"/>
              </a:lnSpc>
              <a:buClr>
                <a:srgbClr val="FA4616"/>
              </a:buClr>
            </a:pPr>
            <a:r>
              <a:rPr lang="en-US" sz="1400" b="0" dirty="0">
                <a:solidFill>
                  <a:srgbClr val="58595B"/>
                </a:solidFill>
              </a:rPr>
              <a:t>There are three methods to convert a String variable to Double variable:</a:t>
            </a:r>
            <a:endParaRPr lang="en-US" sz="1400" b="0" dirty="0">
              <a:solidFill>
                <a:srgbClr val="58595B"/>
              </a:solidFill>
            </a:endParaRPr>
          </a:p>
        </p:txBody>
      </p:sp>
      <p:cxnSp>
        <p:nvCxnSpPr>
          <p:cNvPr id="23" name="Straight Connector 22"/>
          <p:cNvCxnSpPr/>
          <p:nvPr/>
        </p:nvCxnSpPr>
        <p:spPr>
          <a:xfrm>
            <a:off x="1711325" y="1845310"/>
            <a:ext cx="8255" cy="2543810"/>
          </a:xfrm>
          <a:prstGeom prst="line">
            <a:avLst/>
          </a:prstGeom>
          <a:ln w="28575">
            <a:solidFill>
              <a:srgbClr val="DFE3E3"/>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1330704" y="2055241"/>
            <a:ext cx="447849" cy="134926"/>
            <a:chOff x="5657849" y="5471805"/>
            <a:chExt cx="895697" cy="269851"/>
          </a:xfrm>
        </p:grpSpPr>
        <p:cxnSp>
          <p:nvCxnSpPr>
            <p:cNvPr id="25" name="Straight Connector 24"/>
            <p:cNvCxnSpPr/>
            <p:nvPr/>
          </p:nvCxnSpPr>
          <p:spPr>
            <a:xfrm>
              <a:off x="5657849" y="5606730"/>
              <a:ext cx="760771" cy="0"/>
            </a:xfrm>
            <a:prstGeom prst="line">
              <a:avLst/>
            </a:prstGeom>
            <a:ln w="28575">
              <a:solidFill>
                <a:srgbClr val="58595B"/>
              </a:solidFill>
            </a:ln>
          </p:spPr>
          <p:style>
            <a:lnRef idx="1">
              <a:schemeClr val="accent1"/>
            </a:lnRef>
            <a:fillRef idx="0">
              <a:schemeClr val="accent1"/>
            </a:fillRef>
            <a:effectRef idx="0">
              <a:schemeClr val="accent1"/>
            </a:effectRef>
            <a:fontRef idx="minor">
              <a:schemeClr val="tx1"/>
            </a:fontRef>
          </p:style>
        </p:cxnSp>
        <p:sp>
          <p:nvSpPr>
            <p:cNvPr id="26" name="Oval 25"/>
            <p:cNvSpPr>
              <a:spLocks noChangeAspect="1"/>
            </p:cNvSpPr>
            <p:nvPr/>
          </p:nvSpPr>
          <p:spPr>
            <a:xfrm>
              <a:off x="6283695" y="5471805"/>
              <a:ext cx="269851" cy="269851"/>
            </a:xfrm>
            <a:prstGeom prst="ellipse">
              <a:avLst/>
            </a:prstGeom>
            <a:solidFill>
              <a:srgbClr val="FFFFFF"/>
            </a:solidFill>
            <a:ln w="28575">
              <a:solidFill>
                <a:srgbClr val="585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4F4F4"/>
                </a:solidFill>
                <a:latin typeface="Arial" panose="020B0604020202020204" pitchFamily="34" charset="0"/>
                <a:cs typeface="Arial" panose="020B0604020202020204" pitchFamily="34" charset="0"/>
              </a:endParaRPr>
            </a:p>
          </p:txBody>
        </p:sp>
      </p:grpSp>
      <p:grpSp>
        <p:nvGrpSpPr>
          <p:cNvPr id="27" name="Group 26"/>
          <p:cNvGrpSpPr/>
          <p:nvPr/>
        </p:nvGrpSpPr>
        <p:grpSpPr>
          <a:xfrm>
            <a:off x="1330704" y="3025415"/>
            <a:ext cx="447849" cy="134926"/>
            <a:chOff x="5657849" y="5471805"/>
            <a:chExt cx="895697" cy="269851"/>
          </a:xfrm>
        </p:grpSpPr>
        <p:cxnSp>
          <p:nvCxnSpPr>
            <p:cNvPr id="28" name="Straight Connector 27"/>
            <p:cNvCxnSpPr/>
            <p:nvPr/>
          </p:nvCxnSpPr>
          <p:spPr>
            <a:xfrm>
              <a:off x="5657849" y="5606730"/>
              <a:ext cx="760771" cy="0"/>
            </a:xfrm>
            <a:prstGeom prst="line">
              <a:avLst/>
            </a:prstGeom>
            <a:ln w="28575">
              <a:solidFill>
                <a:srgbClr val="58595B"/>
              </a:solidFill>
            </a:ln>
          </p:spPr>
          <p:style>
            <a:lnRef idx="1">
              <a:schemeClr val="accent1"/>
            </a:lnRef>
            <a:fillRef idx="0">
              <a:schemeClr val="accent1"/>
            </a:fillRef>
            <a:effectRef idx="0">
              <a:schemeClr val="accent1"/>
            </a:effectRef>
            <a:fontRef idx="minor">
              <a:schemeClr val="tx1"/>
            </a:fontRef>
          </p:style>
        </p:cxnSp>
        <p:sp>
          <p:nvSpPr>
            <p:cNvPr id="29" name="Oval 28"/>
            <p:cNvSpPr>
              <a:spLocks noChangeAspect="1"/>
            </p:cNvSpPr>
            <p:nvPr/>
          </p:nvSpPr>
          <p:spPr>
            <a:xfrm>
              <a:off x="6283695" y="5471805"/>
              <a:ext cx="269851" cy="269851"/>
            </a:xfrm>
            <a:prstGeom prst="ellipse">
              <a:avLst/>
            </a:prstGeom>
            <a:solidFill>
              <a:srgbClr val="FFFFFF"/>
            </a:solidFill>
            <a:ln w="28575">
              <a:solidFill>
                <a:srgbClr val="585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4F4F4"/>
                </a:solidFill>
                <a:latin typeface="Arial" panose="020B0604020202020204" pitchFamily="34" charset="0"/>
                <a:cs typeface="Arial" panose="020B0604020202020204" pitchFamily="34" charset="0"/>
              </a:endParaRPr>
            </a:p>
          </p:txBody>
        </p:sp>
      </p:grpSp>
      <p:grpSp>
        <p:nvGrpSpPr>
          <p:cNvPr id="30" name="Group 29"/>
          <p:cNvGrpSpPr/>
          <p:nvPr/>
        </p:nvGrpSpPr>
        <p:grpSpPr>
          <a:xfrm>
            <a:off x="1330704" y="3995589"/>
            <a:ext cx="447849" cy="134926"/>
            <a:chOff x="5657849" y="5471805"/>
            <a:chExt cx="895697" cy="269851"/>
          </a:xfrm>
        </p:grpSpPr>
        <p:cxnSp>
          <p:nvCxnSpPr>
            <p:cNvPr id="31" name="Straight Connector 30"/>
            <p:cNvCxnSpPr/>
            <p:nvPr/>
          </p:nvCxnSpPr>
          <p:spPr>
            <a:xfrm>
              <a:off x="5657849" y="5606730"/>
              <a:ext cx="760771" cy="0"/>
            </a:xfrm>
            <a:prstGeom prst="line">
              <a:avLst/>
            </a:prstGeom>
            <a:ln w="28575">
              <a:solidFill>
                <a:srgbClr val="58595B"/>
              </a:solidFill>
            </a:ln>
          </p:spPr>
          <p:style>
            <a:lnRef idx="1">
              <a:schemeClr val="accent1"/>
            </a:lnRef>
            <a:fillRef idx="0">
              <a:schemeClr val="accent1"/>
            </a:fillRef>
            <a:effectRef idx="0">
              <a:schemeClr val="accent1"/>
            </a:effectRef>
            <a:fontRef idx="minor">
              <a:schemeClr val="tx1"/>
            </a:fontRef>
          </p:style>
        </p:cxnSp>
        <p:sp>
          <p:nvSpPr>
            <p:cNvPr id="32" name="Oval 31"/>
            <p:cNvSpPr>
              <a:spLocks noChangeAspect="1"/>
            </p:cNvSpPr>
            <p:nvPr/>
          </p:nvSpPr>
          <p:spPr>
            <a:xfrm>
              <a:off x="6283695" y="5471805"/>
              <a:ext cx="269851" cy="269851"/>
            </a:xfrm>
            <a:prstGeom prst="ellipse">
              <a:avLst/>
            </a:prstGeom>
            <a:solidFill>
              <a:srgbClr val="FFFFFF"/>
            </a:solidFill>
            <a:ln w="28575">
              <a:solidFill>
                <a:srgbClr val="585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4F4F4"/>
                </a:solidFill>
                <a:latin typeface="Arial" panose="020B0604020202020204" pitchFamily="34" charset="0"/>
                <a:cs typeface="Arial" panose="020B0604020202020204" pitchFamily="34" charset="0"/>
              </a:endParaRPr>
            </a:p>
          </p:txBody>
        </p:sp>
      </p:grpSp>
      <p:sp>
        <p:nvSpPr>
          <p:cNvPr id="49" name="Rectangle 48"/>
          <p:cNvSpPr/>
          <p:nvPr/>
        </p:nvSpPr>
        <p:spPr>
          <a:xfrm>
            <a:off x="725410" y="1825902"/>
            <a:ext cx="605294" cy="605294"/>
          </a:xfrm>
          <a:prstGeom prst="rect">
            <a:avLst/>
          </a:prstGeom>
          <a:solidFill>
            <a:srgbClr val="0067D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0" name="TextBox 49"/>
          <p:cNvSpPr txBox="1"/>
          <p:nvPr/>
        </p:nvSpPr>
        <p:spPr>
          <a:xfrm>
            <a:off x="874424" y="2011011"/>
            <a:ext cx="523812" cy="461665"/>
          </a:xfrm>
          <a:prstGeom prst="rect">
            <a:avLst/>
          </a:prstGeom>
          <a:noFill/>
        </p:spPr>
        <p:txBody>
          <a:bodyPr wrap="square" rtlCol="0">
            <a:spAutoFit/>
          </a:bodyPr>
          <a:lstStyle/>
          <a:p>
            <a:r>
              <a:rPr lang="en-US" sz="2400" b="1" dirty="0">
                <a:solidFill>
                  <a:schemeClr val="bg1"/>
                </a:solidFill>
                <a:latin typeface="Arial" panose="020B0604020202020204" pitchFamily="34" charset="0"/>
                <a:cs typeface="Arial" panose="020B0604020202020204" pitchFamily="34" charset="0"/>
              </a:rPr>
              <a:t>01</a:t>
            </a:r>
            <a:endParaRPr lang="en-US" sz="2400" b="1" dirty="0">
              <a:solidFill>
                <a:schemeClr val="bg1"/>
              </a:solidFill>
              <a:latin typeface="Arial" panose="020B0604020202020204" pitchFamily="34" charset="0"/>
              <a:cs typeface="Arial" panose="020B0604020202020204" pitchFamily="34" charset="0"/>
            </a:endParaRPr>
          </a:p>
        </p:txBody>
      </p:sp>
      <p:sp>
        <p:nvSpPr>
          <p:cNvPr id="51" name="Rectangle 50"/>
          <p:cNvSpPr/>
          <p:nvPr/>
        </p:nvSpPr>
        <p:spPr>
          <a:xfrm>
            <a:off x="725410" y="2778363"/>
            <a:ext cx="605294" cy="605294"/>
          </a:xfrm>
          <a:prstGeom prst="rect">
            <a:avLst/>
          </a:prstGeom>
          <a:solidFill>
            <a:srgbClr val="0067D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2" name="TextBox 51"/>
          <p:cNvSpPr txBox="1"/>
          <p:nvPr/>
        </p:nvSpPr>
        <p:spPr>
          <a:xfrm>
            <a:off x="874424" y="2963472"/>
            <a:ext cx="523812" cy="461665"/>
          </a:xfrm>
          <a:prstGeom prst="rect">
            <a:avLst/>
          </a:prstGeom>
          <a:noFill/>
        </p:spPr>
        <p:txBody>
          <a:bodyPr wrap="square" rtlCol="0">
            <a:spAutoFit/>
          </a:bodyPr>
          <a:lstStyle/>
          <a:p>
            <a:r>
              <a:rPr lang="en-US" sz="2400" b="1" dirty="0">
                <a:solidFill>
                  <a:schemeClr val="bg1"/>
                </a:solidFill>
                <a:latin typeface="Arial" panose="020B0604020202020204" pitchFamily="34" charset="0"/>
                <a:cs typeface="Arial" panose="020B0604020202020204" pitchFamily="34" charset="0"/>
              </a:rPr>
              <a:t>02</a:t>
            </a:r>
            <a:endParaRPr lang="en-US" sz="2400" b="1" dirty="0">
              <a:solidFill>
                <a:schemeClr val="bg1"/>
              </a:solidFill>
              <a:latin typeface="Arial" panose="020B0604020202020204" pitchFamily="34" charset="0"/>
              <a:cs typeface="Arial" panose="020B0604020202020204" pitchFamily="34" charset="0"/>
            </a:endParaRPr>
          </a:p>
        </p:txBody>
      </p:sp>
      <p:sp>
        <p:nvSpPr>
          <p:cNvPr id="53" name="Rectangle 52"/>
          <p:cNvSpPr/>
          <p:nvPr/>
        </p:nvSpPr>
        <p:spPr>
          <a:xfrm>
            <a:off x="725410" y="3760405"/>
            <a:ext cx="605294" cy="605294"/>
          </a:xfrm>
          <a:prstGeom prst="rect">
            <a:avLst/>
          </a:prstGeom>
          <a:solidFill>
            <a:srgbClr val="0067D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4" name="TextBox 53"/>
          <p:cNvSpPr txBox="1"/>
          <p:nvPr/>
        </p:nvSpPr>
        <p:spPr>
          <a:xfrm>
            <a:off x="874424" y="3945514"/>
            <a:ext cx="523812" cy="461665"/>
          </a:xfrm>
          <a:prstGeom prst="rect">
            <a:avLst/>
          </a:prstGeom>
          <a:noFill/>
        </p:spPr>
        <p:txBody>
          <a:bodyPr wrap="square" rtlCol="0">
            <a:spAutoFit/>
          </a:bodyPr>
          <a:lstStyle/>
          <a:p>
            <a:r>
              <a:rPr lang="en-US" sz="2400" b="1" dirty="0">
                <a:solidFill>
                  <a:schemeClr val="bg1"/>
                </a:solidFill>
                <a:latin typeface="Arial" panose="020B0604020202020204" pitchFamily="34" charset="0"/>
                <a:cs typeface="Arial" panose="020B0604020202020204" pitchFamily="34" charset="0"/>
              </a:rPr>
              <a:t>03</a:t>
            </a:r>
            <a:endParaRPr lang="en-US" sz="2400" b="1" dirty="0">
              <a:solidFill>
                <a:schemeClr val="bg1"/>
              </a:solidFill>
              <a:latin typeface="Arial" panose="020B0604020202020204" pitchFamily="34" charset="0"/>
              <a:cs typeface="Arial" panose="020B0604020202020204" pitchFamily="34" charset="0"/>
            </a:endParaRPr>
          </a:p>
        </p:txBody>
      </p:sp>
      <p:sp>
        <p:nvSpPr>
          <p:cNvPr id="56" name="TextBox 55"/>
          <p:cNvSpPr txBox="1"/>
          <p:nvPr/>
        </p:nvSpPr>
        <p:spPr>
          <a:xfrm>
            <a:off x="874424" y="4904025"/>
            <a:ext cx="523812" cy="461665"/>
          </a:xfrm>
          <a:prstGeom prst="rect">
            <a:avLst/>
          </a:prstGeom>
          <a:noFill/>
        </p:spPr>
        <p:txBody>
          <a:bodyPr wrap="square" rtlCol="0">
            <a:spAutoFit/>
          </a:bodyPr>
          <a:lstStyle/>
          <a:p>
            <a:r>
              <a:rPr lang="en-US" sz="2400" b="1" dirty="0">
                <a:solidFill>
                  <a:schemeClr val="bg1"/>
                </a:solidFill>
                <a:latin typeface="Arial" panose="020B0604020202020204" pitchFamily="34" charset="0"/>
                <a:cs typeface="Arial" panose="020B0604020202020204" pitchFamily="34" charset="0"/>
              </a:rPr>
              <a:t>04</a:t>
            </a:r>
            <a:endParaRPr lang="en-US" sz="2400" b="1" dirty="0">
              <a:solidFill>
                <a:schemeClr val="bg1"/>
              </a:solidFill>
              <a:latin typeface="Arial" panose="020B0604020202020204" pitchFamily="34" charset="0"/>
              <a:cs typeface="Arial" panose="020B0604020202020204" pitchFamily="34" charset="0"/>
            </a:endParaRPr>
          </a:p>
        </p:txBody>
      </p:sp>
      <p:sp>
        <p:nvSpPr>
          <p:cNvPr id="72" name="Text Placeholder 3"/>
          <p:cNvSpPr txBox="1"/>
          <p:nvPr/>
        </p:nvSpPr>
        <p:spPr>
          <a:xfrm>
            <a:off x="1987502" y="1984591"/>
            <a:ext cx="2286842" cy="2762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1">
                    <a:lumMod val="75000"/>
                    <a:lumOff val="25000"/>
                  </a:schemeClr>
                </a:solidFill>
                <a:latin typeface="Arial" panose="020B0604020202020204"/>
                <a:cs typeface="Arial" panose="020B0604020202020204"/>
              </a:rPr>
              <a:t>CDbl()</a:t>
            </a:r>
            <a:endParaRPr lang="en-US" sz="1600" dirty="0">
              <a:solidFill>
                <a:schemeClr val="tx1">
                  <a:lumMod val="75000"/>
                  <a:lumOff val="25000"/>
                </a:schemeClr>
              </a:solidFill>
              <a:latin typeface="Arial" panose="020B0604020202020204"/>
              <a:cs typeface="Arial" panose="020B0604020202020204"/>
            </a:endParaRPr>
          </a:p>
        </p:txBody>
      </p:sp>
      <p:sp>
        <p:nvSpPr>
          <p:cNvPr id="73" name="Text Placeholder 3"/>
          <p:cNvSpPr txBox="1"/>
          <p:nvPr/>
        </p:nvSpPr>
        <p:spPr>
          <a:xfrm>
            <a:off x="1982203" y="2954765"/>
            <a:ext cx="2286842" cy="2762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1">
                    <a:lumMod val="75000"/>
                    <a:lumOff val="25000"/>
                  </a:schemeClr>
                </a:solidFill>
                <a:latin typeface="Arial" panose="020B0604020202020204"/>
                <a:cs typeface="Arial" panose="020B0604020202020204"/>
              </a:rPr>
              <a:t>Convert.ToDouble()</a:t>
            </a:r>
            <a:endParaRPr lang="en-US" sz="1600" dirty="0">
              <a:solidFill>
                <a:schemeClr val="tx1">
                  <a:lumMod val="75000"/>
                  <a:lumOff val="25000"/>
                </a:schemeClr>
              </a:solidFill>
              <a:latin typeface="Arial" panose="020B0604020202020204"/>
              <a:cs typeface="Arial" panose="020B0604020202020204"/>
            </a:endParaRPr>
          </a:p>
        </p:txBody>
      </p:sp>
      <p:sp>
        <p:nvSpPr>
          <p:cNvPr id="74" name="Text Placeholder 3"/>
          <p:cNvSpPr txBox="1"/>
          <p:nvPr/>
        </p:nvSpPr>
        <p:spPr>
          <a:xfrm>
            <a:off x="1982202" y="3924939"/>
            <a:ext cx="2870339" cy="2762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1">
                    <a:lumMod val="75000"/>
                    <a:lumOff val="25000"/>
                  </a:schemeClr>
                </a:solidFill>
                <a:latin typeface="Arial" panose="020B0604020202020204"/>
                <a:cs typeface="Arial" panose="020B0604020202020204"/>
              </a:rPr>
              <a:t>Double.Parse()</a:t>
            </a:r>
            <a:endParaRPr lang="en-US" sz="1600" dirty="0">
              <a:solidFill>
                <a:schemeClr val="tx1">
                  <a:lumMod val="75000"/>
                  <a:lumOff val="25000"/>
                </a:schemeClr>
              </a:solidFill>
              <a:latin typeface="Arial" panose="020B0604020202020204"/>
              <a:cs typeface="Arial" panose="020B0604020202020204"/>
            </a:endParaRPr>
          </a:p>
        </p:txBody>
      </p:sp>
      <p:sp>
        <p:nvSpPr>
          <p:cNvPr id="2" name="Rectangle 1"/>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3"/>
          <p:cNvSpPr txBox="1"/>
          <p:nvPr/>
        </p:nvSpPr>
        <p:spPr>
          <a:xfrm>
            <a:off x="387609" y="2451183"/>
            <a:ext cx="5518134" cy="1992271"/>
          </a:xfrm>
          <a:prstGeom prst="rect">
            <a:avLst/>
          </a:prstGeom>
        </p:spPr>
        <p:txBody>
          <a:bodyPr/>
          <a:lst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00000"/>
              </a:lnSpc>
              <a:spcBef>
                <a:spcPct val="0"/>
              </a:spcBef>
              <a:spcAft>
                <a:spcPts val="0"/>
              </a:spcAft>
              <a:buClr>
                <a:srgbClr val="FA4616"/>
              </a:buClr>
              <a:buSzTx/>
              <a:buFontTx/>
              <a:buNone/>
              <a:defRPr/>
            </a:pPr>
            <a:r>
              <a:rPr kumimoji="0" lang="en-US" sz="1800" b="0" i="0" u="none" strike="noStrike" kern="1200" cap="none" spc="0" normalizeH="0" baseline="0" noProof="0" dirty="0">
                <a:ln>
                  <a:noFill/>
                </a:ln>
                <a:solidFill>
                  <a:srgbClr val="58595B"/>
                </a:solidFill>
                <a:effectLst/>
                <a:uLnTx/>
                <a:uFillTx/>
                <a:latin typeface="Arial" panose="020B0604020202020204" pitchFamily="34" charset="0"/>
                <a:ea typeface="+mj-ea"/>
                <a:cs typeface="Arial" panose="020B0604020202020204" pitchFamily="34" charset="0"/>
              </a:rPr>
              <a:t>In this demo we have:</a:t>
            </a:r>
            <a:endParaRPr kumimoji="0" lang="en-US" sz="1800" b="0" i="0" u="none" strike="noStrike" kern="1200" cap="none" spc="0" normalizeH="0" baseline="0" noProof="0" dirty="0">
              <a:ln>
                <a:noFill/>
              </a:ln>
              <a:solidFill>
                <a:srgbClr val="58595B"/>
              </a:solidFill>
              <a:effectLst/>
              <a:uLnTx/>
              <a:uFillTx/>
              <a:latin typeface="Arial" panose="020B0604020202020204" pitchFamily="34" charset="0"/>
              <a:ea typeface="+mj-ea"/>
              <a:cs typeface="Arial" panose="020B0604020202020204" pitchFamily="34" charset="0"/>
            </a:endParaRPr>
          </a:p>
          <a:p>
            <a:pPr marL="285750" marR="0" lvl="0" indent="-285750" algn="l" defTabSz="914400" rtl="0" eaLnBrk="1" fontAlgn="auto" latinLnBrk="0" hangingPunct="1">
              <a:lnSpc>
                <a:spcPct val="100000"/>
              </a:lnSpc>
              <a:spcBef>
                <a:spcPct val="0"/>
              </a:spcBef>
              <a:spcAft>
                <a:spcPts val="0"/>
              </a:spcAft>
              <a:buClr>
                <a:srgbClr val="FA4616"/>
              </a:buClr>
              <a:buSzTx/>
              <a:buFont typeface="Arial" panose="020B0604020202020204" pitchFamily="34" charset="0"/>
              <a:buChar char="•"/>
              <a:defRPr/>
            </a:pPr>
            <a:r>
              <a:rPr kumimoji="0" lang="en-US" sz="1800" b="0" i="0" u="none" strike="noStrike" kern="1200" cap="none" spc="0" normalizeH="0" baseline="0" noProof="0" dirty="0">
                <a:ln>
                  <a:noFill/>
                </a:ln>
                <a:solidFill>
                  <a:srgbClr val="58595B"/>
                </a:solidFill>
                <a:effectLst/>
                <a:uLnTx/>
                <a:uFillTx/>
                <a:latin typeface="Arial" panose="020B0604020202020204" pitchFamily="34" charset="0"/>
                <a:ea typeface="+mj-ea"/>
                <a:cs typeface="Arial" panose="020B0604020202020204" pitchFamily="34" charset="0"/>
              </a:rPr>
              <a:t>Learnt three methods to convert String variable to Integer variable</a:t>
            </a:r>
            <a:endParaRPr kumimoji="0" lang="en-US" sz="1800" b="0" i="0" u="none" strike="noStrike" kern="1200" cap="none" spc="0" normalizeH="0" baseline="0" noProof="0" dirty="0">
              <a:ln>
                <a:noFill/>
              </a:ln>
              <a:solidFill>
                <a:srgbClr val="58595B"/>
              </a:solidFill>
              <a:effectLst/>
              <a:uLnTx/>
              <a:uFillTx/>
              <a:latin typeface="Arial" panose="020B0604020202020204" pitchFamily="34" charset="0"/>
              <a:ea typeface="+mj-ea"/>
              <a:cs typeface="Arial" panose="020B0604020202020204" pitchFamily="34" charset="0"/>
            </a:endParaRPr>
          </a:p>
          <a:p>
            <a:pPr marL="285750" marR="0" lvl="0" indent="-285750" algn="l" defTabSz="914400" rtl="0" eaLnBrk="1" fontAlgn="auto" latinLnBrk="0" hangingPunct="1">
              <a:lnSpc>
                <a:spcPct val="100000"/>
              </a:lnSpc>
              <a:spcBef>
                <a:spcPct val="0"/>
              </a:spcBef>
              <a:spcAft>
                <a:spcPts val="0"/>
              </a:spcAft>
              <a:buClr>
                <a:srgbClr val="FA4616"/>
              </a:buClr>
              <a:buSzTx/>
              <a:buFont typeface="Arial" panose="020B0604020202020204" pitchFamily="34" charset="0"/>
              <a:buChar char="•"/>
              <a:defRPr/>
            </a:pPr>
            <a:r>
              <a:rPr lang="en-US" sz="1800" b="0" noProof="0" dirty="0">
                <a:ln>
                  <a:noFill/>
                </a:ln>
                <a:solidFill>
                  <a:srgbClr val="58595B"/>
                </a:solidFill>
                <a:effectLst/>
                <a:uLnTx/>
                <a:uFillTx/>
                <a:sym typeface="+mn-ea"/>
              </a:rPr>
              <a:t>Learnt three methods to convert Double variable to Integer variable</a:t>
            </a:r>
            <a:endParaRPr kumimoji="0" lang="en-US" sz="1800" b="0" i="0" u="none" strike="noStrike" kern="1200" cap="none" spc="0" normalizeH="0" baseline="0" noProof="0" dirty="0">
              <a:ln>
                <a:noFill/>
              </a:ln>
              <a:solidFill>
                <a:srgbClr val="58595B"/>
              </a:solidFill>
              <a:effectLst/>
              <a:uLnTx/>
              <a:uFillTx/>
              <a:latin typeface="Arial" panose="020B0604020202020204" pitchFamily="34" charset="0"/>
              <a:ea typeface="+mj-ea"/>
              <a:cs typeface="Arial" panose="020B0604020202020204" pitchFamily="34" charset="0"/>
            </a:endParaRPr>
          </a:p>
        </p:txBody>
      </p:sp>
      <p:sp>
        <p:nvSpPr>
          <p:cNvPr id="31" name="Title 1"/>
          <p:cNvSpPr txBox="1"/>
          <p:nvPr/>
        </p:nvSpPr>
        <p:spPr>
          <a:xfrm>
            <a:off x="387609" y="513388"/>
            <a:ext cx="5285422" cy="560797"/>
          </a:xfrm>
          <a:prstGeom prst="rect">
            <a:avLst/>
          </a:prstGeom>
        </p:spPr>
        <p:txBody>
          <a:bodyPr lIns="0" tIns="0" rIns="0" bIns="0" anchor="b" anchorCtr="0">
            <a:noAutofit/>
          </a:bodyPr>
          <a:lstStyle>
            <a:lvl1pPr algn="l" defTabSz="914400" rtl="0" eaLnBrk="1" latinLnBrk="0" hangingPunct="1">
              <a:lnSpc>
                <a:spcPct val="80000"/>
              </a:lnSpc>
              <a:spcBef>
                <a:spcPct val="0"/>
              </a:spcBef>
              <a:buNone/>
              <a:defRPr sz="5000" b="1" i="0" kern="1200" spc="-100">
                <a:solidFill>
                  <a:schemeClr val="tx1"/>
                </a:solidFill>
                <a:latin typeface="Arial" panose="020B0604020202020204"/>
                <a:ea typeface="+mj-ea"/>
                <a:cs typeface="Arial" panose="020B0604020202020204"/>
              </a:defRPr>
            </a:lvl1pPr>
          </a:lstStyle>
          <a:p>
            <a:pPr marL="0" marR="0" lvl="0" indent="0" algn="l" defTabSz="914400" rtl="0" eaLnBrk="1" fontAlgn="auto" latinLnBrk="0" hangingPunct="1">
              <a:lnSpc>
                <a:spcPct val="80000"/>
              </a:lnSpc>
              <a:spcBef>
                <a:spcPct val="0"/>
              </a:spcBef>
              <a:spcAft>
                <a:spcPts val="0"/>
              </a:spcAft>
              <a:buClrTx/>
              <a:buSzTx/>
              <a:buFontTx/>
              <a:buNone/>
              <a:defRPr/>
            </a:pPr>
            <a:r>
              <a:rPr kumimoji="0" lang="en-US" sz="4000" b="1" i="0" u="none" strike="noStrike" kern="1200" cap="none" spc="-100" normalizeH="0" baseline="0" noProof="0" dirty="0">
                <a:ln>
                  <a:noFill/>
                </a:ln>
                <a:solidFill>
                  <a:srgbClr val="FA4616"/>
                </a:solidFill>
                <a:effectLst/>
                <a:uLnTx/>
                <a:uFillTx/>
                <a:latin typeface="Arial" panose="020B0604020202020204"/>
                <a:ea typeface="+mj-ea"/>
                <a:cs typeface="Arial" panose="020B0604020202020204"/>
              </a:rPr>
              <a:t>Recap</a:t>
            </a:r>
            <a:endParaRPr kumimoji="0" lang="en-US" sz="4000" b="1" i="0" u="none" strike="noStrike" kern="1200" cap="none" spc="-100" normalizeH="0" baseline="0" noProof="0" dirty="0">
              <a:ln>
                <a:noFill/>
              </a:ln>
              <a:solidFill>
                <a:srgbClr val="FA4616"/>
              </a:solidFill>
              <a:effectLst/>
              <a:uLnTx/>
              <a:uFillTx/>
              <a:latin typeface="Arial" panose="020B0604020202020204"/>
              <a:ea typeface="+mj-ea"/>
              <a:cs typeface="Arial" panose="020B0604020202020204"/>
            </a:endParaRPr>
          </a:p>
        </p:txBody>
      </p:sp>
      <p:sp>
        <p:nvSpPr>
          <p:cNvPr id="5" name="Title 1"/>
          <p:cNvSpPr txBox="1"/>
          <p:nvPr/>
        </p:nvSpPr>
        <p:spPr>
          <a:xfrm>
            <a:off x="387350" y="1332230"/>
            <a:ext cx="5415280" cy="833120"/>
          </a:xfrm>
          <a:prstGeom prst="rect">
            <a:avLst/>
          </a:prstGeom>
        </p:spPr>
        <p:txBody>
          <a:bodyPr lIns="0" tIns="0" rIns="0" bIns="0" anchor="b" anchorCtr="0">
            <a:noAutofit/>
          </a:bodyPr>
          <a:lstStyle>
            <a:lvl1pPr algn="l" defTabSz="914400" rtl="0" eaLnBrk="1" latinLnBrk="0" hangingPunct="1">
              <a:lnSpc>
                <a:spcPct val="80000"/>
              </a:lnSpc>
              <a:spcBef>
                <a:spcPct val="0"/>
              </a:spcBef>
              <a:buNone/>
              <a:defRPr sz="5000" b="1" i="0" kern="1200" spc="-100">
                <a:solidFill>
                  <a:schemeClr val="tx1"/>
                </a:solidFill>
                <a:latin typeface="Arial" panose="020B0604020202020204"/>
                <a:ea typeface="+mj-ea"/>
                <a:cs typeface="Arial" panose="020B0604020202020204"/>
              </a:defRPr>
            </a:lvl1pPr>
          </a:lstStyle>
          <a:p>
            <a:pPr marL="0" marR="0" lvl="0" indent="0" algn="l" defTabSz="914400" rtl="0" eaLnBrk="1" fontAlgn="auto" latinLnBrk="0" hangingPunct="1">
              <a:lnSpc>
                <a:spcPct val="80000"/>
              </a:lnSpc>
              <a:spcBef>
                <a:spcPct val="0"/>
              </a:spcBef>
              <a:spcAft>
                <a:spcPts val="0"/>
              </a:spcAft>
              <a:buClrTx/>
              <a:buSzTx/>
              <a:buFontTx/>
              <a:buNone/>
              <a:defRPr/>
            </a:pPr>
            <a:r>
              <a:rPr kumimoji="0" lang="da-DK" sz="2800" b="1" i="0" u="none" strike="noStrike" kern="1200" cap="none" spc="-100" normalizeH="0" baseline="0" noProof="0" dirty="0">
                <a:ln>
                  <a:noFill/>
                </a:ln>
                <a:solidFill>
                  <a:prstClr val="black"/>
                </a:solidFill>
                <a:effectLst/>
                <a:uLnTx/>
                <a:uFillTx/>
                <a:latin typeface="Arial" panose="020B0604020202020204"/>
                <a:ea typeface="+mj-ea"/>
                <a:cs typeface="Arial" panose="020B0604020202020204"/>
              </a:rPr>
              <a:t>Convert String varibale to</a:t>
            </a:r>
            <a:endParaRPr kumimoji="0" lang="da-DK" sz="2800" b="1" i="0" u="none" strike="noStrike" kern="1200" cap="none" spc="-100" normalizeH="0" baseline="0" noProof="0" dirty="0">
              <a:ln>
                <a:noFill/>
              </a:ln>
              <a:solidFill>
                <a:prstClr val="black"/>
              </a:solidFill>
              <a:effectLst/>
              <a:uLnTx/>
              <a:uFillTx/>
              <a:latin typeface="Arial" panose="020B0604020202020204"/>
              <a:ea typeface="+mj-ea"/>
              <a:cs typeface="Arial" panose="020B0604020202020204"/>
            </a:endParaRPr>
          </a:p>
          <a:p>
            <a:pPr marL="0" marR="0" lvl="0" indent="0" algn="l" defTabSz="914400" rtl="0" eaLnBrk="1" fontAlgn="auto" latinLnBrk="0" hangingPunct="1">
              <a:lnSpc>
                <a:spcPct val="80000"/>
              </a:lnSpc>
              <a:spcBef>
                <a:spcPct val="0"/>
              </a:spcBef>
              <a:spcAft>
                <a:spcPts val="0"/>
              </a:spcAft>
              <a:buClrTx/>
              <a:buSzTx/>
              <a:buFontTx/>
              <a:buNone/>
              <a:defRPr/>
            </a:pPr>
            <a:r>
              <a:rPr kumimoji="0" lang="da-DK" sz="2800" b="1" i="0" u="none" strike="noStrike" kern="1200" cap="none" spc="-100" normalizeH="0" baseline="0" noProof="0" dirty="0">
                <a:ln>
                  <a:noFill/>
                </a:ln>
                <a:solidFill>
                  <a:prstClr val="black"/>
                </a:solidFill>
                <a:effectLst/>
                <a:uLnTx/>
                <a:uFillTx/>
                <a:latin typeface="Arial" panose="020B0604020202020204"/>
                <a:ea typeface="+mj-ea"/>
                <a:cs typeface="Arial" panose="020B0604020202020204"/>
              </a:rPr>
              <a:t>Integer variable or Double </a:t>
            </a:r>
            <a:r>
              <a:rPr kumimoji="0" lang="en-US" altLang="da-DK" sz="2800" b="1" i="0" u="none" strike="noStrike" kern="1200" cap="none" spc="-100" normalizeH="0" baseline="0" noProof="0" dirty="0">
                <a:ln>
                  <a:noFill/>
                </a:ln>
                <a:solidFill>
                  <a:prstClr val="black"/>
                </a:solidFill>
                <a:effectLst/>
                <a:uLnTx/>
                <a:uFillTx/>
                <a:latin typeface="Arial" panose="020B0604020202020204"/>
                <a:ea typeface="+mj-ea"/>
                <a:cs typeface="Arial" panose="020B0604020202020204"/>
              </a:rPr>
              <a:t>v</a:t>
            </a:r>
            <a:r>
              <a:rPr kumimoji="0" lang="da-DK" sz="2800" b="1" i="0" u="none" strike="noStrike" kern="1200" cap="none" spc="-100" normalizeH="0" baseline="0" noProof="0" dirty="0">
                <a:ln>
                  <a:noFill/>
                </a:ln>
                <a:solidFill>
                  <a:prstClr val="black"/>
                </a:solidFill>
                <a:effectLst/>
                <a:uLnTx/>
                <a:uFillTx/>
                <a:latin typeface="Arial" panose="020B0604020202020204"/>
                <a:ea typeface="+mj-ea"/>
                <a:cs typeface="Arial" panose="020B0604020202020204"/>
              </a:rPr>
              <a:t>ariable</a:t>
            </a:r>
            <a:endParaRPr kumimoji="0" lang="da-DK" sz="2800" b="1" i="0" u="none" strike="noStrike" kern="1200" cap="none" spc="-100" normalizeH="0" baseline="0" noProof="0" dirty="0">
              <a:ln>
                <a:noFill/>
              </a:ln>
              <a:solidFill>
                <a:prstClr val="black"/>
              </a:solidFill>
              <a:effectLst/>
              <a:uLnTx/>
              <a:uFillTx/>
              <a:latin typeface="Arial" panose="020B0604020202020204"/>
              <a:ea typeface="+mj-ea"/>
              <a:cs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8682" y="846723"/>
            <a:ext cx="9864935" cy="916491"/>
          </a:xfrm>
          <a:prstGeom prst="rect">
            <a:avLst/>
          </a:prstGeom>
        </p:spPr>
        <p:txBody>
          <a:bodyPr/>
          <a:lstStyle/>
          <a:p>
            <a:r>
              <a:rPr lang="en-US" altLang="en-US" dirty="0"/>
              <a:t>Thank you!</a:t>
            </a:r>
            <a:endParaRPr lang="en-US" dirty="0"/>
          </a:p>
        </p:txBody>
      </p:sp>
      <p:sp>
        <p:nvSpPr>
          <p:cNvPr id="6" name="Text Placeholder 14"/>
          <p:cNvSpPr txBox="1"/>
          <p:nvPr/>
        </p:nvSpPr>
        <p:spPr>
          <a:xfrm>
            <a:off x="248682" y="1778978"/>
            <a:ext cx="1663894" cy="489737"/>
          </a:xfrm>
          <a:prstGeom prst="rect">
            <a:avLst/>
          </a:prstGeom>
        </p:spPr>
        <p:txBody>
          <a:bodyPr tIns="0" anchor="b" anchorCtr="0"/>
          <a:lstStyle>
            <a:lvl1pPr marL="228600" indent="-228600" algn="l" defTabSz="914400" rtl="0" eaLnBrk="1" latinLnBrk="0" hangingPunct="1">
              <a:lnSpc>
                <a:spcPct val="90000"/>
              </a:lnSpc>
              <a:spcBef>
                <a:spcPts val="500"/>
              </a:spcBef>
              <a:buFont typeface="Arial" panose="020B0604020202020204" pitchFamily="34" charset="0"/>
              <a:buChar char="•"/>
              <a:defRPr sz="1300" b="1" kern="1200" spc="-30" baseline="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1500" b="0" kern="1200" spc="-3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1500" b="0" kern="1200" spc="-3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500" b="0" kern="1200" spc="-3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500" b="0" kern="1200" spc="-3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0067DF"/>
                </a:solidFill>
                <a:latin typeface="Arial" panose="020B0604020202020204" pitchFamily="34" charset="0"/>
                <a:cs typeface="Arial" panose="020B0604020202020204" pitchFamily="34" charset="0"/>
              </a:rPr>
              <a:t>Siyang Wu</a:t>
            </a:r>
            <a:endParaRPr lang="en-US" sz="1800" dirty="0">
              <a:solidFill>
                <a:srgbClr val="0067DF"/>
              </a:solidFill>
              <a:latin typeface="Arial" panose="020B0604020202020204" pitchFamily="34" charset="0"/>
              <a:cs typeface="Arial" panose="020B0604020202020204" pitchFamily="34" charset="0"/>
            </a:endParaRPr>
          </a:p>
        </p:txBody>
      </p:sp>
      <p:sp>
        <p:nvSpPr>
          <p:cNvPr id="7" name="Text Placeholder 14"/>
          <p:cNvSpPr txBox="1"/>
          <p:nvPr/>
        </p:nvSpPr>
        <p:spPr>
          <a:xfrm>
            <a:off x="248920" y="2284730"/>
            <a:ext cx="4349115" cy="768350"/>
          </a:xfrm>
          <a:prstGeom prst="rect">
            <a:avLst/>
          </a:prstGeom>
        </p:spPr>
        <p:txBody>
          <a:bodyPr tIns="0" anchor="b" anchorCtr="0"/>
          <a:lstStyle>
            <a:lvl1pPr marL="228600" indent="-228600" algn="l" defTabSz="914400" rtl="0" eaLnBrk="1" latinLnBrk="0" hangingPunct="1">
              <a:lnSpc>
                <a:spcPct val="90000"/>
              </a:lnSpc>
              <a:spcBef>
                <a:spcPts val="500"/>
              </a:spcBef>
              <a:buFont typeface="Arial" panose="020B0604020202020204" pitchFamily="34" charset="0"/>
              <a:buChar char="•"/>
              <a:defRPr sz="1300" b="1" kern="1200" spc="-30" baseline="0">
                <a:solidFill>
                  <a:schemeClr val="tx1"/>
                </a:solidFill>
                <a:latin typeface="+mn-lt"/>
                <a:ea typeface="+mn-ea"/>
                <a:cs typeface="+mn-cs"/>
              </a:defRPr>
            </a:lvl1pPr>
            <a:lvl2pPr marL="685800" indent="-228600" algn="l" defTabSz="914400" rtl="0" eaLnBrk="1" latinLnBrk="0" hangingPunct="1">
              <a:lnSpc>
                <a:spcPct val="90000"/>
              </a:lnSpc>
              <a:spcBef>
                <a:spcPts val="0"/>
              </a:spcBef>
              <a:buFont typeface="Arial" panose="020B0604020202020204" pitchFamily="34" charset="0"/>
              <a:buChar char="•"/>
              <a:defRPr sz="1500" b="0" kern="1200" spc="-30">
                <a:solidFill>
                  <a:schemeClr val="tx1"/>
                </a:solidFill>
                <a:latin typeface="+mn-lt"/>
                <a:ea typeface="+mn-ea"/>
                <a:cs typeface="+mn-cs"/>
              </a:defRPr>
            </a:lvl2pPr>
            <a:lvl3pPr marL="1143000" indent="-228600" algn="l" defTabSz="914400" rtl="0" eaLnBrk="1" latinLnBrk="0" hangingPunct="1">
              <a:lnSpc>
                <a:spcPct val="90000"/>
              </a:lnSpc>
              <a:spcBef>
                <a:spcPts val="0"/>
              </a:spcBef>
              <a:buFont typeface="Arial" panose="020B0604020202020204" pitchFamily="34" charset="0"/>
              <a:buChar char="•"/>
              <a:defRPr sz="1500" b="0" kern="1200" spc="-30">
                <a:solidFill>
                  <a:schemeClr val="tx1"/>
                </a:solidFill>
                <a:latin typeface="+mn-lt"/>
                <a:ea typeface="+mn-ea"/>
                <a:cs typeface="+mn-cs"/>
              </a:defRPr>
            </a:lvl3pPr>
            <a:lvl4pPr marL="1600200" indent="-228600" algn="l" defTabSz="914400" rtl="0" eaLnBrk="1" latinLnBrk="0" hangingPunct="1">
              <a:lnSpc>
                <a:spcPct val="90000"/>
              </a:lnSpc>
              <a:spcBef>
                <a:spcPts val="0"/>
              </a:spcBef>
              <a:buFont typeface="Arial" panose="020B0604020202020204" pitchFamily="34" charset="0"/>
              <a:buChar char="•"/>
              <a:defRPr sz="1500" b="0" kern="1200" spc="-30">
                <a:solidFill>
                  <a:schemeClr val="tx1"/>
                </a:solidFill>
                <a:latin typeface="+mn-lt"/>
                <a:ea typeface="+mn-ea"/>
                <a:cs typeface="+mn-cs"/>
              </a:defRPr>
            </a:lvl4pPr>
            <a:lvl5pPr marL="2057400" indent="-228600" algn="l" defTabSz="914400" rtl="0" eaLnBrk="1" latinLnBrk="0" hangingPunct="1">
              <a:lnSpc>
                <a:spcPct val="90000"/>
              </a:lnSpc>
              <a:spcBef>
                <a:spcPts val="0"/>
              </a:spcBef>
              <a:buFont typeface="Arial" panose="020B0604020202020204" pitchFamily="34" charset="0"/>
              <a:buChar char="•"/>
              <a:defRPr sz="1500" b="0" kern="1200" spc="-3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58595B"/>
                </a:solidFill>
                <a:latin typeface="Arial" panose="020B0604020202020204" pitchFamily="34" charset="0"/>
                <a:cs typeface="Arial" panose="020B0604020202020204" pitchFamily="34" charset="0"/>
              </a:rPr>
              <a:t>Contact:</a:t>
            </a:r>
            <a:endParaRPr lang="en-US" b="0" dirty="0">
              <a:solidFill>
                <a:srgbClr val="58595B"/>
              </a:solidFill>
              <a:latin typeface="Arial" panose="020B0604020202020204" pitchFamily="34" charset="0"/>
              <a:cs typeface="Arial" panose="020B0604020202020204" pitchFamily="34" charset="0"/>
            </a:endParaRPr>
          </a:p>
          <a:p>
            <a:pPr marL="0" indent="0">
              <a:buNone/>
            </a:pPr>
            <a:r>
              <a:rPr lang="en-US" b="0" dirty="0">
                <a:solidFill>
                  <a:srgbClr val="58595B"/>
                </a:solidFill>
                <a:latin typeface="Arial" panose="020B0604020202020204" pitchFamily="34" charset="0"/>
                <a:cs typeface="Arial" panose="020B0604020202020204" pitchFamily="34" charset="0"/>
              </a:rPr>
              <a:t>https://connect.uipath.com/community/profile/siyang-wu</a:t>
            </a:r>
            <a:endParaRPr lang="en-US" b="0" dirty="0">
              <a:solidFill>
                <a:srgbClr val="58595B"/>
              </a:solidFill>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art 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ract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em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First_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Dem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0EACA04781F346B2F5F63A17864137" ma:contentTypeVersion="12" ma:contentTypeDescription="Create a new document." ma:contentTypeScope="" ma:versionID="0a89babd34d6abb25f755ad8faf7a0d8">
  <xsd:schema xmlns:xsd="http://www.w3.org/2001/XMLSchema" xmlns:xs="http://www.w3.org/2001/XMLSchema" xmlns:p="http://schemas.microsoft.com/office/2006/metadata/properties" xmlns:ns2="5756a67b-a28b-4cf5-88e6-2b4468392c6e" xmlns:ns3="2ace790c-9bff-4836-93d2-c906c881a70a" targetNamespace="http://schemas.microsoft.com/office/2006/metadata/properties" ma:root="true" ma:fieldsID="6d7b95c397fa178bdb9be7a61e46dceb" ns2:_="" ns3:_="">
    <xsd:import namespace="5756a67b-a28b-4cf5-88e6-2b4468392c6e"/>
    <xsd:import namespace="2ace790c-9bff-4836-93d2-c906c881a70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56a67b-a28b-4cf5-88e6-2b4468392c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ace790c-9bff-4836-93d2-c906c881a70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28630F-8880-4A80-8C58-7A459FD7593F}"/>
</file>

<file path=customXml/itemProps2.xml><?xml version="1.0" encoding="utf-8"?>
<ds:datastoreItem xmlns:ds="http://schemas.openxmlformats.org/officeDocument/2006/customXml" ds:itemID="{57A6EFC8-74BF-4BEB-B5C0-D016B57A8FF1}"/>
</file>

<file path=customXml/itemProps3.xml><?xml version="1.0" encoding="utf-8"?>
<ds:datastoreItem xmlns:ds="http://schemas.openxmlformats.org/officeDocument/2006/customXml" ds:itemID="{5FF315B5-6E01-4496-826C-7D5F308086D4}"/>
</file>

<file path=docProps/app.xml><?xml version="1.0" encoding="utf-8"?>
<Properties xmlns="http://schemas.openxmlformats.org/officeDocument/2006/extended-properties" xmlns:vt="http://schemas.openxmlformats.org/officeDocument/2006/docPropsVTypes">
  <TotalTime>0</TotalTime>
  <Words>720</Words>
  <Application>WPS 演示</Application>
  <PresentationFormat>Widescreen</PresentationFormat>
  <Paragraphs>65</Paragraphs>
  <Slides>5</Slides>
  <Notes>6</Notes>
  <HiddenSlides>0</HiddenSlides>
  <MMClips>0</MMClips>
  <ScaleCrop>false</ScaleCrop>
  <HeadingPairs>
    <vt:vector size="6" baseType="variant">
      <vt:variant>
        <vt:lpstr>已用的字体</vt:lpstr>
      </vt:variant>
      <vt:variant>
        <vt:i4>10</vt:i4>
      </vt:variant>
      <vt:variant>
        <vt:lpstr>主题</vt:lpstr>
      </vt:variant>
      <vt:variant>
        <vt:i4>7</vt:i4>
      </vt:variant>
      <vt:variant>
        <vt:lpstr>幻灯片标题</vt:lpstr>
      </vt:variant>
      <vt:variant>
        <vt:i4>5</vt:i4>
      </vt:variant>
    </vt:vector>
  </HeadingPairs>
  <TitlesOfParts>
    <vt:vector size="22" baseType="lpstr">
      <vt:lpstr>Arial</vt:lpstr>
      <vt:lpstr>宋体</vt:lpstr>
      <vt:lpstr>Wingdings</vt:lpstr>
      <vt:lpstr>Poppins</vt:lpstr>
      <vt:lpstr>Arial</vt:lpstr>
      <vt:lpstr>Calibri</vt:lpstr>
      <vt:lpstr>Times New Roman</vt:lpstr>
      <vt:lpstr>微软雅黑</vt:lpstr>
      <vt:lpstr>Arial Unicode MS</vt:lpstr>
      <vt:lpstr>Wide Latin</vt:lpstr>
      <vt:lpstr>Custom Design</vt:lpstr>
      <vt:lpstr>Start Slide</vt:lpstr>
      <vt:lpstr>Practice</vt:lpstr>
      <vt:lpstr>Demo</vt:lpstr>
      <vt:lpstr>First_Slide</vt:lpstr>
      <vt:lpstr>1_Custom Design</vt:lpstr>
      <vt:lpstr>1_Demo</vt:lpstr>
      <vt:lpstr>PowerPoint 演示文稿</vt:lpstr>
      <vt:lpstr>Convert String variable to Integer variable</vt:lpstr>
      <vt:lpstr>Convert String variable to Double variable</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Deanna DiGregorio</dc:creator>
  <cp:lastModifiedBy>wusiy</cp:lastModifiedBy>
  <cp:revision>156</cp:revision>
  <dcterms:created xsi:type="dcterms:W3CDTF">2019-09-09T15:37:00Z</dcterms:created>
  <dcterms:modified xsi:type="dcterms:W3CDTF">2020-05-16T09:36:24Z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0x010100DB0EACA04781F346B2F5F63A17864137</vt:lpwstr>
  </property>
  <property fmtid="{D5CDD505-2E9C-101B-9397-08002B2CF9AE}" pid="3" name="KSOProductBuildVer">
    <vt:lpwstr>2052-11.1.0.9584</vt:lpwstr>
  </property>
</Properties>
</file>