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190EE0-1C6F-4123-8A8A-1A9D7AF431DD}" v="64" dt="2021-10-07T16:16:55.782"/>
    <p1510:client id="{4777ED29-532C-4D6D-A21A-D7B27FCA2729}" v="180" dt="2021-10-07T19:01:13.551"/>
    <p1510:client id="{B79C1CEE-7099-4614-9140-786791BEE02E}" v="21" dt="2021-10-07T15:35:45.910"/>
    <p1510:client id="{CA513AF4-F09F-40E4-8D2B-F695573616D7}" v="13" dt="2021-10-06T22:07:39.171"/>
    <p1510:client id="{E1B0855B-BC60-4CB4-933C-CB3EE04B14D9}" v="5" dt="2021-10-07T14:08:20.5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49" autoAdjust="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erick Lewis" userId="670cb25fdfa0412d" providerId="LiveId" clId="{4777ED29-532C-4D6D-A21A-D7B27FCA2729}"/>
    <pc:docChg chg="undo custSel modSld">
      <pc:chgData name="Roderick Lewis" userId="670cb25fdfa0412d" providerId="LiveId" clId="{4777ED29-532C-4D6D-A21A-D7B27FCA2729}" dt="2021-10-07T19:01:13.550" v="215" actId="20577"/>
      <pc:docMkLst>
        <pc:docMk/>
      </pc:docMkLst>
      <pc:sldChg chg="addSp modSp mod setBg addAnim">
        <pc:chgData name="Roderick Lewis" userId="670cb25fdfa0412d" providerId="LiveId" clId="{4777ED29-532C-4D6D-A21A-D7B27FCA2729}" dt="2021-10-07T16:10:52.083" v="204"/>
        <pc:sldMkLst>
          <pc:docMk/>
          <pc:sldMk cId="2803983638" sldId="256"/>
        </pc:sldMkLst>
        <pc:spChg chg="mod">
          <ac:chgData name="Roderick Lewis" userId="670cb25fdfa0412d" providerId="LiveId" clId="{4777ED29-532C-4D6D-A21A-D7B27FCA2729}" dt="2021-10-07T16:10:52.082" v="202" actId="26606"/>
          <ac:spMkLst>
            <pc:docMk/>
            <pc:sldMk cId="2803983638" sldId="256"/>
            <ac:spMk id="2" creationId="{EC5175E4-0A36-4C2D-910E-1D129009937A}"/>
          </ac:spMkLst>
        </pc:spChg>
        <pc:spChg chg="mod">
          <ac:chgData name="Roderick Lewis" userId="670cb25fdfa0412d" providerId="LiveId" clId="{4777ED29-532C-4D6D-A21A-D7B27FCA2729}" dt="2021-10-07T16:10:52.082" v="202" actId="26606"/>
          <ac:spMkLst>
            <pc:docMk/>
            <pc:sldMk cId="2803983638" sldId="256"/>
            <ac:spMk id="3" creationId="{92E0C85D-A2A6-4FA9-962F-8CAEC17EB2EF}"/>
          </ac:spMkLst>
        </pc:spChg>
        <pc:spChg chg="add">
          <ac:chgData name="Roderick Lewis" userId="670cb25fdfa0412d" providerId="LiveId" clId="{4777ED29-532C-4D6D-A21A-D7B27FCA2729}" dt="2021-10-07T16:10:52.082" v="202" actId="26606"/>
          <ac:spMkLst>
            <pc:docMk/>
            <pc:sldMk cId="2803983638" sldId="256"/>
            <ac:spMk id="71" creationId="{E58348C3-6249-4952-AA86-C63DB35EA9F2}"/>
          </ac:spMkLst>
        </pc:spChg>
        <pc:grpChg chg="add">
          <ac:chgData name="Roderick Lewis" userId="670cb25fdfa0412d" providerId="LiveId" clId="{4777ED29-532C-4D6D-A21A-D7B27FCA2729}" dt="2021-10-07T16:10:52.082" v="202" actId="26606"/>
          <ac:grpSpMkLst>
            <pc:docMk/>
            <pc:sldMk cId="2803983638" sldId="256"/>
            <ac:grpSpMk id="73" creationId="{DE6174AD-DBB0-43E6-98C2-738DB3A15244}"/>
          </ac:grpSpMkLst>
        </pc:grpChg>
        <pc:picChg chg="add mod">
          <ac:chgData name="Roderick Lewis" userId="670cb25fdfa0412d" providerId="LiveId" clId="{4777ED29-532C-4D6D-A21A-D7B27FCA2729}" dt="2021-10-07T16:10:52.082" v="202" actId="26606"/>
          <ac:picMkLst>
            <pc:docMk/>
            <pc:sldMk cId="2803983638" sldId="256"/>
            <ac:picMk id="3074" creationId="{F7BB7565-928C-4B6A-B4CF-74867BFBD11B}"/>
          </ac:picMkLst>
        </pc:picChg>
      </pc:sldChg>
      <pc:sldChg chg="modSp">
        <pc:chgData name="Roderick Lewis" userId="670cb25fdfa0412d" providerId="LiveId" clId="{4777ED29-532C-4D6D-A21A-D7B27FCA2729}" dt="2021-10-07T19:01:13.550" v="215" actId="20577"/>
        <pc:sldMkLst>
          <pc:docMk/>
          <pc:sldMk cId="552195220" sldId="257"/>
        </pc:sldMkLst>
        <pc:graphicFrameChg chg="mod">
          <ac:chgData name="Roderick Lewis" userId="670cb25fdfa0412d" providerId="LiveId" clId="{4777ED29-532C-4D6D-A21A-D7B27FCA2729}" dt="2021-10-07T19:01:13.550" v="215" actId="20577"/>
          <ac:graphicFrameMkLst>
            <pc:docMk/>
            <pc:sldMk cId="552195220" sldId="257"/>
            <ac:graphicFrameMk id="5" creationId="{92E8B3E4-1590-403A-8115-376416C96CB2}"/>
          </ac:graphicFrameMkLst>
        </pc:graphicFrameChg>
      </pc:sldChg>
      <pc:sldChg chg="modSp mod">
        <pc:chgData name="Roderick Lewis" userId="670cb25fdfa0412d" providerId="LiveId" clId="{4777ED29-532C-4D6D-A21A-D7B27FCA2729}" dt="2021-10-07T14:23:13.489" v="120" actId="14100"/>
        <pc:sldMkLst>
          <pc:docMk/>
          <pc:sldMk cId="3430380547" sldId="260"/>
        </pc:sldMkLst>
        <pc:spChg chg="mod">
          <ac:chgData name="Roderick Lewis" userId="670cb25fdfa0412d" providerId="LiveId" clId="{4777ED29-532C-4D6D-A21A-D7B27FCA2729}" dt="2021-10-07T14:23:13.489" v="120" actId="14100"/>
          <ac:spMkLst>
            <pc:docMk/>
            <pc:sldMk cId="3430380547" sldId="260"/>
            <ac:spMk id="3" creationId="{44C2E4AD-694E-40E1-B658-1A6DDEB05E15}"/>
          </ac:spMkLst>
        </pc:spChg>
      </pc:sldChg>
      <pc:sldChg chg="addSp modSp mod">
        <pc:chgData name="Roderick Lewis" userId="670cb25fdfa0412d" providerId="LiveId" clId="{4777ED29-532C-4D6D-A21A-D7B27FCA2729}" dt="2021-10-07T15:36:21.118" v="194" actId="1076"/>
        <pc:sldMkLst>
          <pc:docMk/>
          <pc:sldMk cId="4142761125" sldId="262"/>
        </pc:sldMkLst>
        <pc:picChg chg="mod">
          <ac:chgData name="Roderick Lewis" userId="670cb25fdfa0412d" providerId="LiveId" clId="{4777ED29-532C-4D6D-A21A-D7B27FCA2729}" dt="2021-10-07T15:36:21.118" v="194" actId="1076"/>
          <ac:picMkLst>
            <pc:docMk/>
            <pc:sldMk cId="4142761125" sldId="262"/>
            <ac:picMk id="8" creationId="{B0EAE6FC-C20C-42BD-866D-E8093AECF4D0}"/>
          </ac:picMkLst>
        </pc:picChg>
        <pc:picChg chg="add mod">
          <ac:chgData name="Roderick Lewis" userId="670cb25fdfa0412d" providerId="LiveId" clId="{4777ED29-532C-4D6D-A21A-D7B27FCA2729}" dt="2021-10-07T15:36:18.266" v="193" actId="1076"/>
          <ac:picMkLst>
            <pc:docMk/>
            <pc:sldMk cId="4142761125" sldId="262"/>
            <ac:picMk id="2050" creationId="{FB682983-932E-4AF6-80E2-7FC062CE9C23}"/>
          </ac:picMkLst>
        </pc:picChg>
      </pc:sldChg>
      <pc:sldChg chg="addSp delSp modSp mod">
        <pc:chgData name="Roderick Lewis" userId="670cb25fdfa0412d" providerId="LiveId" clId="{4777ED29-532C-4D6D-A21A-D7B27FCA2729}" dt="2021-10-07T14:46:26.475" v="184" actId="1076"/>
        <pc:sldMkLst>
          <pc:docMk/>
          <pc:sldMk cId="2057030363" sldId="264"/>
        </pc:sldMkLst>
        <pc:spChg chg="add del mod">
          <ac:chgData name="Roderick Lewis" userId="670cb25fdfa0412d" providerId="LiveId" clId="{4777ED29-532C-4D6D-A21A-D7B27FCA2729}" dt="2021-10-07T14:46:19.988" v="183" actId="26606"/>
          <ac:spMkLst>
            <pc:docMk/>
            <pc:sldMk cId="2057030363" sldId="264"/>
            <ac:spMk id="3" creationId="{19D3BCDB-21CD-4344-91A0-457F9B24AF3B}"/>
          </ac:spMkLst>
        </pc:spChg>
        <pc:spChg chg="add mod">
          <ac:chgData name="Roderick Lewis" userId="670cb25fdfa0412d" providerId="LiveId" clId="{4777ED29-532C-4D6D-A21A-D7B27FCA2729}" dt="2021-10-07T14:44:59.832" v="177" actId="1076"/>
          <ac:spMkLst>
            <pc:docMk/>
            <pc:sldMk cId="2057030363" sldId="264"/>
            <ac:spMk id="4" creationId="{78F1968F-1BC2-4C9F-921B-1218446F479D}"/>
          </ac:spMkLst>
        </pc:spChg>
        <pc:graphicFrameChg chg="add del">
          <ac:chgData name="Roderick Lewis" userId="670cb25fdfa0412d" providerId="LiveId" clId="{4777ED29-532C-4D6D-A21A-D7B27FCA2729}" dt="2021-10-07T14:46:03.318" v="179" actId="26606"/>
          <ac:graphicFrameMkLst>
            <pc:docMk/>
            <pc:sldMk cId="2057030363" sldId="264"/>
            <ac:graphicFrameMk id="1028" creationId="{FFB19FA2-0B4A-4FBB-A048-82F49D3CCB44}"/>
          </ac:graphicFrameMkLst>
        </pc:graphicFrameChg>
        <pc:graphicFrameChg chg="add del">
          <ac:chgData name="Roderick Lewis" userId="670cb25fdfa0412d" providerId="LiveId" clId="{4777ED29-532C-4D6D-A21A-D7B27FCA2729}" dt="2021-10-07T14:46:19.988" v="183" actId="26606"/>
          <ac:graphicFrameMkLst>
            <pc:docMk/>
            <pc:sldMk cId="2057030363" sldId="264"/>
            <ac:graphicFrameMk id="1030" creationId="{57604B64-6CA9-4FF9-9BA8-DC4FFEE46B86}"/>
          </ac:graphicFrameMkLst>
        </pc:graphicFrameChg>
        <pc:picChg chg="add mod">
          <ac:chgData name="Roderick Lewis" userId="670cb25fdfa0412d" providerId="LiveId" clId="{4777ED29-532C-4D6D-A21A-D7B27FCA2729}" dt="2021-10-07T14:46:26.475" v="184" actId="1076"/>
          <ac:picMkLst>
            <pc:docMk/>
            <pc:sldMk cId="2057030363" sldId="264"/>
            <ac:picMk id="1026" creationId="{976D23A6-E725-4197-91DA-60A38D9F6372}"/>
          </ac:picMkLst>
        </pc:picChg>
      </pc:sldChg>
    </pc:docChg>
  </pc:docChgLst>
  <pc:docChgLst>
    <pc:chgData name="Guest User" providerId="Windows Live" clId="Web-{B79C1CEE-7099-4614-9140-786791BEE02E}"/>
    <pc:docChg chg="modSld">
      <pc:chgData name="Guest User" userId="" providerId="Windows Live" clId="Web-{B79C1CEE-7099-4614-9140-786791BEE02E}" dt="2021-10-07T15:35:45.910" v="19" actId="1076"/>
      <pc:docMkLst>
        <pc:docMk/>
      </pc:docMkLst>
      <pc:sldChg chg="addSp modSp">
        <pc:chgData name="Guest User" userId="" providerId="Windows Live" clId="Web-{B79C1CEE-7099-4614-9140-786791BEE02E}" dt="2021-10-07T15:35:45.910" v="19" actId="1076"/>
        <pc:sldMkLst>
          <pc:docMk/>
          <pc:sldMk cId="4142761125" sldId="262"/>
        </pc:sldMkLst>
        <pc:spChg chg="mod">
          <ac:chgData name="Guest User" userId="" providerId="Windows Live" clId="Web-{B79C1CEE-7099-4614-9140-786791BEE02E}" dt="2021-10-07T15:35:16.440" v="8" actId="1076"/>
          <ac:spMkLst>
            <pc:docMk/>
            <pc:sldMk cId="4142761125" sldId="262"/>
            <ac:spMk id="2" creationId="{6A470FEB-C384-4559-A1DA-728AB7E3AB6C}"/>
          </ac:spMkLst>
        </pc:spChg>
        <pc:spChg chg="mod">
          <ac:chgData name="Guest User" userId="" providerId="Windows Live" clId="Web-{B79C1CEE-7099-4614-9140-786791BEE02E}" dt="2021-10-07T15:35:37.300" v="17" actId="1076"/>
          <ac:spMkLst>
            <pc:docMk/>
            <pc:sldMk cId="4142761125" sldId="262"/>
            <ac:spMk id="3" creationId="{193EEA94-244A-48D4-AC1F-9132004422CB}"/>
          </ac:spMkLst>
        </pc:spChg>
        <pc:spChg chg="mod">
          <ac:chgData name="Guest User" userId="" providerId="Windows Live" clId="Web-{B79C1CEE-7099-4614-9140-786791BEE02E}" dt="2021-10-07T15:35:45.910" v="19" actId="1076"/>
          <ac:spMkLst>
            <pc:docMk/>
            <pc:sldMk cId="4142761125" sldId="262"/>
            <ac:spMk id="4" creationId="{7980D2F4-D12A-4B9C-A70F-733614684784}"/>
          </ac:spMkLst>
        </pc:spChg>
        <pc:spChg chg="mod">
          <ac:chgData name="Guest User" userId="" providerId="Windows Live" clId="Web-{B79C1CEE-7099-4614-9140-786791BEE02E}" dt="2021-10-07T15:35:27.925" v="13" actId="1076"/>
          <ac:spMkLst>
            <pc:docMk/>
            <pc:sldMk cId="4142761125" sldId="262"/>
            <ac:spMk id="5" creationId="{D0D46643-B42F-41AA-9AEB-672E275967C5}"/>
          </ac:spMkLst>
        </pc:spChg>
        <pc:spChg chg="mod">
          <ac:chgData name="Guest User" userId="" providerId="Windows Live" clId="Web-{B79C1CEE-7099-4614-9140-786791BEE02E}" dt="2021-10-07T15:35:30.315" v="14" actId="1076"/>
          <ac:spMkLst>
            <pc:docMk/>
            <pc:sldMk cId="4142761125" sldId="262"/>
            <ac:spMk id="6" creationId="{66960628-A141-40BD-9B9F-1CDEEBA997BC}"/>
          </ac:spMkLst>
        </pc:spChg>
        <pc:spChg chg="mod">
          <ac:chgData name="Guest User" userId="" providerId="Windows Live" clId="Web-{B79C1CEE-7099-4614-9140-786791BEE02E}" dt="2021-10-07T15:35:20.830" v="10" actId="1076"/>
          <ac:spMkLst>
            <pc:docMk/>
            <pc:sldMk cId="4142761125" sldId="262"/>
            <ac:spMk id="7" creationId="{DD589169-C339-434A-B37D-83C5910D60DF}"/>
          </ac:spMkLst>
        </pc:spChg>
        <pc:picChg chg="add mod">
          <ac:chgData name="Guest User" userId="" providerId="Windows Live" clId="Web-{B79C1CEE-7099-4614-9140-786791BEE02E}" dt="2021-10-07T14:45:44.273" v="7" actId="1076"/>
          <ac:picMkLst>
            <pc:docMk/>
            <pc:sldMk cId="4142761125" sldId="262"/>
            <ac:picMk id="8" creationId="{B0EAE6FC-C20C-42BD-866D-E8093AECF4D0}"/>
          </ac:picMkLst>
        </pc:picChg>
      </pc:sldChg>
      <pc:sldChg chg="addSp modSp">
        <pc:chgData name="Guest User" userId="" providerId="Windows Live" clId="Web-{B79C1CEE-7099-4614-9140-786791BEE02E}" dt="2021-10-07T14:36:04.301" v="5" actId="14100"/>
        <pc:sldMkLst>
          <pc:docMk/>
          <pc:sldMk cId="3437589776" sldId="263"/>
        </pc:sldMkLst>
        <pc:picChg chg="add mod">
          <ac:chgData name="Guest User" userId="" providerId="Windows Live" clId="Web-{B79C1CEE-7099-4614-9140-786791BEE02E}" dt="2021-10-07T14:36:04.301" v="5" actId="14100"/>
          <ac:picMkLst>
            <pc:docMk/>
            <pc:sldMk cId="3437589776" sldId="263"/>
            <ac:picMk id="4" creationId="{C2BB8E1C-8478-48D3-ABC6-0E37AD27F72B}"/>
          </ac:picMkLst>
        </pc:picChg>
      </pc:sldChg>
    </pc:docChg>
  </pc:docChgLst>
  <pc:docChgLst>
    <pc:chgData clId="Web-{33190EE0-1C6F-4123-8A8A-1A9D7AF431DD}"/>
    <pc:docChg chg="modSld">
      <pc:chgData name="" userId="" providerId="" clId="Web-{33190EE0-1C6F-4123-8A8A-1A9D7AF431DD}" dt="2021-10-07T14:29:32.890" v="3" actId="20577"/>
      <pc:docMkLst>
        <pc:docMk/>
      </pc:docMkLst>
      <pc:sldChg chg="modSp">
        <pc:chgData name="" userId="" providerId="" clId="Web-{33190EE0-1C6F-4123-8A8A-1A9D7AF431DD}" dt="2021-10-07T14:29:32.890" v="3" actId="20577"/>
        <pc:sldMkLst>
          <pc:docMk/>
          <pc:sldMk cId="2803983638" sldId="256"/>
        </pc:sldMkLst>
        <pc:spChg chg="mod">
          <ac:chgData name="" userId="" providerId="" clId="Web-{33190EE0-1C6F-4123-8A8A-1A9D7AF431DD}" dt="2021-10-07T14:29:32.890" v="3" actId="20577"/>
          <ac:spMkLst>
            <pc:docMk/>
            <pc:sldMk cId="2803983638" sldId="256"/>
            <ac:spMk id="3" creationId="{92E0C85D-A2A6-4FA9-962F-8CAEC17EB2EF}"/>
          </ac:spMkLst>
        </pc:spChg>
      </pc:sldChg>
    </pc:docChg>
  </pc:docChgLst>
  <pc:docChgLst>
    <pc:chgData name="Guest User" providerId="Windows Live" clId="Web-{E1B0855B-BC60-4CB4-933C-CB3EE04B14D9}"/>
    <pc:docChg chg="modSld">
      <pc:chgData name="Guest User" userId="" providerId="Windows Live" clId="Web-{E1B0855B-BC60-4CB4-933C-CB3EE04B14D9}" dt="2021-10-07T14:08:17.390" v="3" actId="20577"/>
      <pc:docMkLst>
        <pc:docMk/>
      </pc:docMkLst>
      <pc:sldChg chg="modSp">
        <pc:chgData name="Guest User" userId="" providerId="Windows Live" clId="Web-{E1B0855B-BC60-4CB4-933C-CB3EE04B14D9}" dt="2021-10-07T14:08:17.390" v="3" actId="20577"/>
        <pc:sldMkLst>
          <pc:docMk/>
          <pc:sldMk cId="2472109540" sldId="259"/>
        </pc:sldMkLst>
        <pc:spChg chg="mod">
          <ac:chgData name="Guest User" userId="" providerId="Windows Live" clId="Web-{E1B0855B-BC60-4CB4-933C-CB3EE04B14D9}" dt="2021-10-07T14:08:17.390" v="3" actId="20577"/>
          <ac:spMkLst>
            <pc:docMk/>
            <pc:sldMk cId="2472109540" sldId="259"/>
            <ac:spMk id="2" creationId="{3D53504C-EA91-46A2-B734-AF2FBCEA93D6}"/>
          </ac:spMkLst>
        </pc:spChg>
      </pc:sldChg>
    </pc:docChg>
  </pc:docChgLst>
  <pc:docChgLst>
    <pc:chgData name="Guest User" providerId="Windows Live" clId="Web-{CA513AF4-F09F-40E4-8D2B-F695573616D7}"/>
    <pc:docChg chg="modSld">
      <pc:chgData name="Guest User" userId="" providerId="Windows Live" clId="Web-{CA513AF4-F09F-40E4-8D2B-F695573616D7}" dt="2021-10-06T22:07:36.499" v="11" actId="20577"/>
      <pc:docMkLst>
        <pc:docMk/>
      </pc:docMkLst>
      <pc:sldChg chg="modSp">
        <pc:chgData name="Guest User" userId="" providerId="Windows Live" clId="Web-{CA513AF4-F09F-40E4-8D2B-F695573616D7}" dt="2021-10-06T22:07:36.499" v="11" actId="20577"/>
        <pc:sldMkLst>
          <pc:docMk/>
          <pc:sldMk cId="3437589776" sldId="263"/>
        </pc:sldMkLst>
        <pc:spChg chg="mod">
          <ac:chgData name="Guest User" userId="" providerId="Windows Live" clId="Web-{CA513AF4-F09F-40E4-8D2B-F695573616D7}" dt="2021-10-06T22:07:36.499" v="11" actId="20577"/>
          <ac:spMkLst>
            <pc:docMk/>
            <pc:sldMk cId="3437589776" sldId="263"/>
            <ac:spMk id="3" creationId="{551E2F1B-0AA7-4EF3-BBA4-A9DA8C4C33AE}"/>
          </ac:spMkLst>
        </pc:spChg>
      </pc:sldChg>
    </pc:docChg>
  </pc:docChgLst>
  <pc:docChgLst>
    <pc:chgData name="Guest User" providerId="Windows Live" clId="Web-{33190EE0-1C6F-4123-8A8A-1A9D7AF431DD}"/>
    <pc:docChg chg="modSld">
      <pc:chgData name="Guest User" userId="" providerId="Windows Live" clId="Web-{33190EE0-1C6F-4123-8A8A-1A9D7AF431DD}" dt="2021-10-07T16:16:52.797" v="29" actId="20577"/>
      <pc:docMkLst>
        <pc:docMk/>
      </pc:docMkLst>
      <pc:sldChg chg="addSp modSp">
        <pc:chgData name="Guest User" userId="" providerId="Windows Live" clId="Web-{33190EE0-1C6F-4123-8A8A-1A9D7AF431DD}" dt="2021-10-07T16:16:52.797" v="29" actId="20577"/>
        <pc:sldMkLst>
          <pc:docMk/>
          <pc:sldMk cId="2803983638" sldId="256"/>
        </pc:sldMkLst>
        <pc:spChg chg="add mod">
          <ac:chgData name="Guest User" userId="" providerId="Windows Live" clId="Web-{33190EE0-1C6F-4123-8A8A-1A9D7AF431DD}" dt="2021-10-07T16:13:51.918" v="3" actId="20577"/>
          <ac:spMkLst>
            <pc:docMk/>
            <pc:sldMk cId="2803983638" sldId="256"/>
            <ac:spMk id="4" creationId="{07EAD0E5-E55F-4657-A499-D6BFAD360C2C}"/>
          </ac:spMkLst>
        </pc:spChg>
        <pc:spChg chg="add mod">
          <ac:chgData name="Guest User" userId="" providerId="Windows Live" clId="Web-{33190EE0-1C6F-4123-8A8A-1A9D7AF431DD}" dt="2021-10-07T16:16:52.797" v="29" actId="20577"/>
          <ac:spMkLst>
            <pc:docMk/>
            <pc:sldMk cId="2803983638" sldId="256"/>
            <ac:spMk id="5" creationId="{3E2C4C31-F991-4547-B61E-CF2BB1CB71D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7CFE44-7468-4D7E-9938-8CB77C4461D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3A8202-01A1-4F0E-B097-F78B0CD37A2B}">
      <dgm:prSet/>
      <dgm:spPr/>
      <dgm:t>
        <a:bodyPr/>
        <a:lstStyle/>
        <a:p>
          <a:r>
            <a:rPr lang="en-US"/>
            <a:t>What Flowcharts Are?</a:t>
          </a:r>
        </a:p>
      </dgm:t>
    </dgm:pt>
    <dgm:pt modelId="{652F2226-6124-414C-A65B-1D27D64B39AC}" type="parTrans" cxnId="{F3E0F904-7940-4DE0-900D-2F1D5F62E9A4}">
      <dgm:prSet/>
      <dgm:spPr/>
      <dgm:t>
        <a:bodyPr/>
        <a:lstStyle/>
        <a:p>
          <a:endParaRPr lang="en-US"/>
        </a:p>
      </dgm:t>
    </dgm:pt>
    <dgm:pt modelId="{CB814D93-0E27-4C79-96F3-25940F1BB2BC}" type="sibTrans" cxnId="{F3E0F904-7940-4DE0-900D-2F1D5F62E9A4}">
      <dgm:prSet/>
      <dgm:spPr/>
      <dgm:t>
        <a:bodyPr/>
        <a:lstStyle/>
        <a:p>
          <a:endParaRPr lang="en-US"/>
        </a:p>
      </dgm:t>
    </dgm:pt>
    <dgm:pt modelId="{F670D815-EE46-4B7C-A221-F9B3C992644A}">
      <dgm:prSet/>
      <dgm:spPr/>
      <dgm:t>
        <a:bodyPr/>
        <a:lstStyle/>
        <a:p>
          <a:r>
            <a:rPr lang="en-US"/>
            <a:t>Why Flowcharts are important?</a:t>
          </a:r>
        </a:p>
      </dgm:t>
    </dgm:pt>
    <dgm:pt modelId="{709F3F3D-4C06-434C-A573-151E82B7AD31}" type="parTrans" cxnId="{6B539279-12D4-4A68-9591-4E0881F2E42C}">
      <dgm:prSet/>
      <dgm:spPr/>
      <dgm:t>
        <a:bodyPr/>
        <a:lstStyle/>
        <a:p>
          <a:endParaRPr lang="en-US"/>
        </a:p>
      </dgm:t>
    </dgm:pt>
    <dgm:pt modelId="{0E5D9A6F-C695-4018-9038-CBB5AA191179}" type="sibTrans" cxnId="{6B539279-12D4-4A68-9591-4E0881F2E42C}">
      <dgm:prSet/>
      <dgm:spPr/>
      <dgm:t>
        <a:bodyPr/>
        <a:lstStyle/>
        <a:p>
          <a:endParaRPr lang="en-US"/>
        </a:p>
      </dgm:t>
    </dgm:pt>
    <dgm:pt modelId="{9B8C8D3B-0177-47FE-8DE3-167015091F8F}">
      <dgm:prSet/>
      <dgm:spPr/>
      <dgm:t>
        <a:bodyPr/>
        <a:lstStyle/>
        <a:p>
          <a:r>
            <a:rPr lang="en-US"/>
            <a:t>When to use Flowcharts? </a:t>
          </a:r>
        </a:p>
      </dgm:t>
    </dgm:pt>
    <dgm:pt modelId="{C3BB0714-3037-4AD0-927B-343857B62950}" type="parTrans" cxnId="{330E7F3D-347F-49A6-B4A1-E6D271C60C60}">
      <dgm:prSet/>
      <dgm:spPr/>
      <dgm:t>
        <a:bodyPr/>
        <a:lstStyle/>
        <a:p>
          <a:endParaRPr lang="en-US"/>
        </a:p>
      </dgm:t>
    </dgm:pt>
    <dgm:pt modelId="{72A7F29A-3D2B-484D-A69C-7157BCC3769E}" type="sibTrans" cxnId="{330E7F3D-347F-49A6-B4A1-E6D271C60C60}">
      <dgm:prSet/>
      <dgm:spPr/>
      <dgm:t>
        <a:bodyPr/>
        <a:lstStyle/>
        <a:p>
          <a:endParaRPr lang="en-US"/>
        </a:p>
      </dgm:t>
    </dgm:pt>
    <dgm:pt modelId="{60F7BBB6-6A1B-4BA0-819F-69260F948907}">
      <dgm:prSet/>
      <dgm:spPr/>
      <dgm:t>
        <a:bodyPr/>
        <a:lstStyle/>
        <a:p>
          <a:r>
            <a:rPr lang="en-US" dirty="0"/>
            <a:t>- </a:t>
          </a:r>
          <a:r>
            <a:rPr lang="en-US"/>
            <a:t>Conditional Loops</a:t>
          </a:r>
        </a:p>
      </dgm:t>
    </dgm:pt>
    <dgm:pt modelId="{EC02A30D-A03B-441E-8CB4-35327D78628E}" type="parTrans" cxnId="{5FD8BD01-E75D-4A2B-BC1F-9830D012371A}">
      <dgm:prSet/>
      <dgm:spPr/>
      <dgm:t>
        <a:bodyPr/>
        <a:lstStyle/>
        <a:p>
          <a:endParaRPr lang="en-US"/>
        </a:p>
      </dgm:t>
    </dgm:pt>
    <dgm:pt modelId="{E995CD64-77A3-4D84-97FB-BCAD8ECA2CBC}" type="sibTrans" cxnId="{5FD8BD01-E75D-4A2B-BC1F-9830D012371A}">
      <dgm:prSet/>
      <dgm:spPr/>
      <dgm:t>
        <a:bodyPr/>
        <a:lstStyle/>
        <a:p>
          <a:endParaRPr lang="en-US"/>
        </a:p>
      </dgm:t>
    </dgm:pt>
    <dgm:pt modelId="{97D1C298-1B57-40C2-A6BA-3380FA24C134}">
      <dgm:prSet/>
      <dgm:spPr/>
      <dgm:t>
        <a:bodyPr/>
        <a:lstStyle/>
        <a:p>
          <a:r>
            <a:rPr lang="en-US"/>
            <a:t>How to use Flowcharts </a:t>
          </a:r>
        </a:p>
      </dgm:t>
    </dgm:pt>
    <dgm:pt modelId="{5895C0EC-6975-484C-A437-3850807F7A85}" type="parTrans" cxnId="{B8D14012-D28E-488A-ADA0-434518603CEE}">
      <dgm:prSet/>
      <dgm:spPr/>
      <dgm:t>
        <a:bodyPr/>
        <a:lstStyle/>
        <a:p>
          <a:endParaRPr lang="en-US"/>
        </a:p>
      </dgm:t>
    </dgm:pt>
    <dgm:pt modelId="{C40F8182-FE05-494C-A651-CB2B27A87DC6}" type="sibTrans" cxnId="{B8D14012-D28E-488A-ADA0-434518603CEE}">
      <dgm:prSet/>
      <dgm:spPr/>
      <dgm:t>
        <a:bodyPr/>
        <a:lstStyle/>
        <a:p>
          <a:endParaRPr lang="en-US"/>
        </a:p>
      </dgm:t>
    </dgm:pt>
    <dgm:pt modelId="{1CDF6ED1-8CE6-4B19-9174-23161F6F1BFF}" type="pres">
      <dgm:prSet presAssocID="{B67CFE44-7468-4D7E-9938-8CB77C4461D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3BF3C17-9BC3-415C-94D9-79CA05DC4CD0}" type="pres">
      <dgm:prSet presAssocID="{183A8202-01A1-4F0E-B097-F78B0CD37A2B}" presName="hierRoot1" presStyleCnt="0"/>
      <dgm:spPr/>
    </dgm:pt>
    <dgm:pt modelId="{98F2DD76-041E-4775-8D9D-E28674DE183E}" type="pres">
      <dgm:prSet presAssocID="{183A8202-01A1-4F0E-B097-F78B0CD37A2B}" presName="composite" presStyleCnt="0"/>
      <dgm:spPr/>
    </dgm:pt>
    <dgm:pt modelId="{028A1D7A-7B74-4DAD-BD4C-F333F1B3F4C0}" type="pres">
      <dgm:prSet presAssocID="{183A8202-01A1-4F0E-B097-F78B0CD37A2B}" presName="background" presStyleLbl="node0" presStyleIdx="0" presStyleCnt="4"/>
      <dgm:spPr/>
    </dgm:pt>
    <dgm:pt modelId="{1DD8B70B-0009-4B16-B99E-A01B38B2A9EB}" type="pres">
      <dgm:prSet presAssocID="{183A8202-01A1-4F0E-B097-F78B0CD37A2B}" presName="text" presStyleLbl="fgAcc0" presStyleIdx="0" presStyleCnt="4">
        <dgm:presLayoutVars>
          <dgm:chPref val="3"/>
        </dgm:presLayoutVars>
      </dgm:prSet>
      <dgm:spPr/>
    </dgm:pt>
    <dgm:pt modelId="{DC05D483-2F81-49CE-BAB2-E6DAA8306200}" type="pres">
      <dgm:prSet presAssocID="{183A8202-01A1-4F0E-B097-F78B0CD37A2B}" presName="hierChild2" presStyleCnt="0"/>
      <dgm:spPr/>
    </dgm:pt>
    <dgm:pt modelId="{1CCA9F17-217D-41D7-8572-1CF124ED99C4}" type="pres">
      <dgm:prSet presAssocID="{F670D815-EE46-4B7C-A221-F9B3C992644A}" presName="hierRoot1" presStyleCnt="0"/>
      <dgm:spPr/>
    </dgm:pt>
    <dgm:pt modelId="{D42461A3-1535-432B-8D8A-EA9C15D17847}" type="pres">
      <dgm:prSet presAssocID="{F670D815-EE46-4B7C-A221-F9B3C992644A}" presName="composite" presStyleCnt="0"/>
      <dgm:spPr/>
    </dgm:pt>
    <dgm:pt modelId="{68B20F64-7861-4A98-857B-AEA324A7E245}" type="pres">
      <dgm:prSet presAssocID="{F670D815-EE46-4B7C-A221-F9B3C992644A}" presName="background" presStyleLbl="node0" presStyleIdx="1" presStyleCnt="4"/>
      <dgm:spPr/>
    </dgm:pt>
    <dgm:pt modelId="{A334AD3D-D15F-4719-826A-6533A6DD6BB7}" type="pres">
      <dgm:prSet presAssocID="{F670D815-EE46-4B7C-A221-F9B3C992644A}" presName="text" presStyleLbl="fgAcc0" presStyleIdx="1" presStyleCnt="4">
        <dgm:presLayoutVars>
          <dgm:chPref val="3"/>
        </dgm:presLayoutVars>
      </dgm:prSet>
      <dgm:spPr/>
    </dgm:pt>
    <dgm:pt modelId="{EF7DB127-C2AF-4C7E-91B1-A88376E59FEB}" type="pres">
      <dgm:prSet presAssocID="{F670D815-EE46-4B7C-A221-F9B3C992644A}" presName="hierChild2" presStyleCnt="0"/>
      <dgm:spPr/>
    </dgm:pt>
    <dgm:pt modelId="{B0FB3D69-17EA-4A5F-BA16-6EBBE7CF6695}" type="pres">
      <dgm:prSet presAssocID="{9B8C8D3B-0177-47FE-8DE3-167015091F8F}" presName="hierRoot1" presStyleCnt="0"/>
      <dgm:spPr/>
    </dgm:pt>
    <dgm:pt modelId="{9497C7B9-718E-434F-99B2-C6F7F4961F12}" type="pres">
      <dgm:prSet presAssocID="{9B8C8D3B-0177-47FE-8DE3-167015091F8F}" presName="composite" presStyleCnt="0"/>
      <dgm:spPr/>
    </dgm:pt>
    <dgm:pt modelId="{E99D75DA-0106-421F-B8BD-3E532FC5D657}" type="pres">
      <dgm:prSet presAssocID="{9B8C8D3B-0177-47FE-8DE3-167015091F8F}" presName="background" presStyleLbl="node0" presStyleIdx="2" presStyleCnt="4"/>
      <dgm:spPr/>
    </dgm:pt>
    <dgm:pt modelId="{8B776AFD-2BCF-4599-9E71-C2A0A9688B61}" type="pres">
      <dgm:prSet presAssocID="{9B8C8D3B-0177-47FE-8DE3-167015091F8F}" presName="text" presStyleLbl="fgAcc0" presStyleIdx="2" presStyleCnt="4">
        <dgm:presLayoutVars>
          <dgm:chPref val="3"/>
        </dgm:presLayoutVars>
      </dgm:prSet>
      <dgm:spPr/>
    </dgm:pt>
    <dgm:pt modelId="{D3A763B1-271C-4E28-A9CF-0891ED53B326}" type="pres">
      <dgm:prSet presAssocID="{9B8C8D3B-0177-47FE-8DE3-167015091F8F}" presName="hierChild2" presStyleCnt="0"/>
      <dgm:spPr/>
    </dgm:pt>
    <dgm:pt modelId="{986135C1-B4C1-4ED3-B7B1-8FE8E5C278C8}" type="pres">
      <dgm:prSet presAssocID="{EC02A30D-A03B-441E-8CB4-35327D78628E}" presName="Name10" presStyleLbl="parChTrans1D2" presStyleIdx="0" presStyleCnt="1"/>
      <dgm:spPr/>
    </dgm:pt>
    <dgm:pt modelId="{238B8074-E442-470A-B92F-386D89626F87}" type="pres">
      <dgm:prSet presAssocID="{60F7BBB6-6A1B-4BA0-819F-69260F948907}" presName="hierRoot2" presStyleCnt="0"/>
      <dgm:spPr/>
    </dgm:pt>
    <dgm:pt modelId="{AAA676BC-1434-4B82-A83C-117A03905807}" type="pres">
      <dgm:prSet presAssocID="{60F7BBB6-6A1B-4BA0-819F-69260F948907}" presName="composite2" presStyleCnt="0"/>
      <dgm:spPr/>
    </dgm:pt>
    <dgm:pt modelId="{5F92B17E-03D4-4A56-82FB-50E2715EBF66}" type="pres">
      <dgm:prSet presAssocID="{60F7BBB6-6A1B-4BA0-819F-69260F948907}" presName="background2" presStyleLbl="node2" presStyleIdx="0" presStyleCnt="1"/>
      <dgm:spPr/>
    </dgm:pt>
    <dgm:pt modelId="{9CB71920-DEC9-4947-9B71-354358FCF5CB}" type="pres">
      <dgm:prSet presAssocID="{60F7BBB6-6A1B-4BA0-819F-69260F948907}" presName="text2" presStyleLbl="fgAcc2" presStyleIdx="0" presStyleCnt="1">
        <dgm:presLayoutVars>
          <dgm:chPref val="3"/>
        </dgm:presLayoutVars>
      </dgm:prSet>
      <dgm:spPr/>
    </dgm:pt>
    <dgm:pt modelId="{A439D8DF-7C92-4C41-ADC5-903B86302607}" type="pres">
      <dgm:prSet presAssocID="{60F7BBB6-6A1B-4BA0-819F-69260F948907}" presName="hierChild3" presStyleCnt="0"/>
      <dgm:spPr/>
    </dgm:pt>
    <dgm:pt modelId="{00F225AD-3605-4114-8902-0C9EFE8BD7ED}" type="pres">
      <dgm:prSet presAssocID="{97D1C298-1B57-40C2-A6BA-3380FA24C134}" presName="hierRoot1" presStyleCnt="0"/>
      <dgm:spPr/>
    </dgm:pt>
    <dgm:pt modelId="{7D0124FD-C4DF-425C-8689-2BD80413BEE5}" type="pres">
      <dgm:prSet presAssocID="{97D1C298-1B57-40C2-A6BA-3380FA24C134}" presName="composite" presStyleCnt="0"/>
      <dgm:spPr/>
    </dgm:pt>
    <dgm:pt modelId="{CDF43C51-2DFF-4DDC-A84C-3023C5ECDAA8}" type="pres">
      <dgm:prSet presAssocID="{97D1C298-1B57-40C2-A6BA-3380FA24C134}" presName="background" presStyleLbl="node0" presStyleIdx="3" presStyleCnt="4"/>
      <dgm:spPr/>
    </dgm:pt>
    <dgm:pt modelId="{1A315273-1889-4AB2-9310-F2638416F499}" type="pres">
      <dgm:prSet presAssocID="{97D1C298-1B57-40C2-A6BA-3380FA24C134}" presName="text" presStyleLbl="fgAcc0" presStyleIdx="3" presStyleCnt="4">
        <dgm:presLayoutVars>
          <dgm:chPref val="3"/>
        </dgm:presLayoutVars>
      </dgm:prSet>
      <dgm:spPr/>
    </dgm:pt>
    <dgm:pt modelId="{D22D04F2-2FFD-4D7E-9412-13EF1A432D22}" type="pres">
      <dgm:prSet presAssocID="{97D1C298-1B57-40C2-A6BA-3380FA24C134}" presName="hierChild2" presStyleCnt="0"/>
      <dgm:spPr/>
    </dgm:pt>
  </dgm:ptLst>
  <dgm:cxnLst>
    <dgm:cxn modelId="{5FD8BD01-E75D-4A2B-BC1F-9830D012371A}" srcId="{9B8C8D3B-0177-47FE-8DE3-167015091F8F}" destId="{60F7BBB6-6A1B-4BA0-819F-69260F948907}" srcOrd="0" destOrd="0" parTransId="{EC02A30D-A03B-441E-8CB4-35327D78628E}" sibTransId="{E995CD64-77A3-4D84-97FB-BCAD8ECA2CBC}"/>
    <dgm:cxn modelId="{F3E0F904-7940-4DE0-900D-2F1D5F62E9A4}" srcId="{B67CFE44-7468-4D7E-9938-8CB77C4461D2}" destId="{183A8202-01A1-4F0E-B097-F78B0CD37A2B}" srcOrd="0" destOrd="0" parTransId="{652F2226-6124-414C-A65B-1D27D64B39AC}" sibTransId="{CB814D93-0E27-4C79-96F3-25940F1BB2BC}"/>
    <dgm:cxn modelId="{B8D14012-D28E-488A-ADA0-434518603CEE}" srcId="{B67CFE44-7468-4D7E-9938-8CB77C4461D2}" destId="{97D1C298-1B57-40C2-A6BA-3380FA24C134}" srcOrd="3" destOrd="0" parTransId="{5895C0EC-6975-484C-A437-3850807F7A85}" sibTransId="{C40F8182-FE05-494C-A651-CB2B27A87DC6}"/>
    <dgm:cxn modelId="{0CDA2224-4D24-4F0B-8C3B-CF165D1BD29F}" type="presOf" srcId="{B67CFE44-7468-4D7E-9938-8CB77C4461D2}" destId="{1CDF6ED1-8CE6-4B19-9174-23161F6F1BFF}" srcOrd="0" destOrd="0" presId="urn:microsoft.com/office/officeart/2005/8/layout/hierarchy1"/>
    <dgm:cxn modelId="{330E7F3D-347F-49A6-B4A1-E6D271C60C60}" srcId="{B67CFE44-7468-4D7E-9938-8CB77C4461D2}" destId="{9B8C8D3B-0177-47FE-8DE3-167015091F8F}" srcOrd="2" destOrd="0" parTransId="{C3BB0714-3037-4AD0-927B-343857B62950}" sibTransId="{72A7F29A-3D2B-484D-A69C-7157BCC3769E}"/>
    <dgm:cxn modelId="{84F0FD69-FF92-48C5-8415-F589EFBFC92E}" type="presOf" srcId="{F670D815-EE46-4B7C-A221-F9B3C992644A}" destId="{A334AD3D-D15F-4719-826A-6533A6DD6BB7}" srcOrd="0" destOrd="0" presId="urn:microsoft.com/office/officeart/2005/8/layout/hierarchy1"/>
    <dgm:cxn modelId="{6B539279-12D4-4A68-9591-4E0881F2E42C}" srcId="{B67CFE44-7468-4D7E-9938-8CB77C4461D2}" destId="{F670D815-EE46-4B7C-A221-F9B3C992644A}" srcOrd="1" destOrd="0" parTransId="{709F3F3D-4C06-434C-A573-151E82B7AD31}" sibTransId="{0E5D9A6F-C695-4018-9038-CBB5AA191179}"/>
    <dgm:cxn modelId="{B9E8A27C-8191-4AFB-9C6C-EF0ECD08ACE2}" type="presOf" srcId="{9B8C8D3B-0177-47FE-8DE3-167015091F8F}" destId="{8B776AFD-2BCF-4599-9E71-C2A0A9688B61}" srcOrd="0" destOrd="0" presId="urn:microsoft.com/office/officeart/2005/8/layout/hierarchy1"/>
    <dgm:cxn modelId="{EEA0B792-CFAE-4658-BA93-FDE0E32B1E2C}" type="presOf" srcId="{97D1C298-1B57-40C2-A6BA-3380FA24C134}" destId="{1A315273-1889-4AB2-9310-F2638416F499}" srcOrd="0" destOrd="0" presId="urn:microsoft.com/office/officeart/2005/8/layout/hierarchy1"/>
    <dgm:cxn modelId="{C86B5AA3-0FD2-479B-A77F-2B76BC118387}" type="presOf" srcId="{183A8202-01A1-4F0E-B097-F78B0CD37A2B}" destId="{1DD8B70B-0009-4B16-B99E-A01B38B2A9EB}" srcOrd="0" destOrd="0" presId="urn:microsoft.com/office/officeart/2005/8/layout/hierarchy1"/>
    <dgm:cxn modelId="{380463FC-D7AB-4BBF-8F7B-9C1999770B01}" type="presOf" srcId="{60F7BBB6-6A1B-4BA0-819F-69260F948907}" destId="{9CB71920-DEC9-4947-9B71-354358FCF5CB}" srcOrd="0" destOrd="0" presId="urn:microsoft.com/office/officeart/2005/8/layout/hierarchy1"/>
    <dgm:cxn modelId="{D28A72FF-1084-4B8C-BDDF-E3743020E584}" type="presOf" srcId="{EC02A30D-A03B-441E-8CB4-35327D78628E}" destId="{986135C1-B4C1-4ED3-B7B1-8FE8E5C278C8}" srcOrd="0" destOrd="0" presId="urn:microsoft.com/office/officeart/2005/8/layout/hierarchy1"/>
    <dgm:cxn modelId="{C4CE573E-2DC3-4BCD-9915-FAD8C4FCE38E}" type="presParOf" srcId="{1CDF6ED1-8CE6-4B19-9174-23161F6F1BFF}" destId="{83BF3C17-9BC3-415C-94D9-79CA05DC4CD0}" srcOrd="0" destOrd="0" presId="urn:microsoft.com/office/officeart/2005/8/layout/hierarchy1"/>
    <dgm:cxn modelId="{73ACA96F-A2C0-482C-A7A2-B3C716C790B5}" type="presParOf" srcId="{83BF3C17-9BC3-415C-94D9-79CA05DC4CD0}" destId="{98F2DD76-041E-4775-8D9D-E28674DE183E}" srcOrd="0" destOrd="0" presId="urn:microsoft.com/office/officeart/2005/8/layout/hierarchy1"/>
    <dgm:cxn modelId="{3775E0C9-22B3-43EC-8E84-8C618585B525}" type="presParOf" srcId="{98F2DD76-041E-4775-8D9D-E28674DE183E}" destId="{028A1D7A-7B74-4DAD-BD4C-F333F1B3F4C0}" srcOrd="0" destOrd="0" presId="urn:microsoft.com/office/officeart/2005/8/layout/hierarchy1"/>
    <dgm:cxn modelId="{627B1CF1-AD8C-4DA9-9279-8AC763BF3683}" type="presParOf" srcId="{98F2DD76-041E-4775-8D9D-E28674DE183E}" destId="{1DD8B70B-0009-4B16-B99E-A01B38B2A9EB}" srcOrd="1" destOrd="0" presId="urn:microsoft.com/office/officeart/2005/8/layout/hierarchy1"/>
    <dgm:cxn modelId="{D97492B9-C0AD-4266-8AC0-96064E475BC4}" type="presParOf" srcId="{83BF3C17-9BC3-415C-94D9-79CA05DC4CD0}" destId="{DC05D483-2F81-49CE-BAB2-E6DAA8306200}" srcOrd="1" destOrd="0" presId="urn:microsoft.com/office/officeart/2005/8/layout/hierarchy1"/>
    <dgm:cxn modelId="{C85091EE-B94F-420B-87E8-B80D6059995C}" type="presParOf" srcId="{1CDF6ED1-8CE6-4B19-9174-23161F6F1BFF}" destId="{1CCA9F17-217D-41D7-8572-1CF124ED99C4}" srcOrd="1" destOrd="0" presId="urn:microsoft.com/office/officeart/2005/8/layout/hierarchy1"/>
    <dgm:cxn modelId="{4A671B0E-7A1F-4914-B0EC-09C1D4E17879}" type="presParOf" srcId="{1CCA9F17-217D-41D7-8572-1CF124ED99C4}" destId="{D42461A3-1535-432B-8D8A-EA9C15D17847}" srcOrd="0" destOrd="0" presId="urn:microsoft.com/office/officeart/2005/8/layout/hierarchy1"/>
    <dgm:cxn modelId="{5E903A01-3821-49A2-A721-1984117F7DB7}" type="presParOf" srcId="{D42461A3-1535-432B-8D8A-EA9C15D17847}" destId="{68B20F64-7861-4A98-857B-AEA324A7E245}" srcOrd="0" destOrd="0" presId="urn:microsoft.com/office/officeart/2005/8/layout/hierarchy1"/>
    <dgm:cxn modelId="{D3AF31EF-4D00-4FFB-9FCE-FD8ABE732513}" type="presParOf" srcId="{D42461A3-1535-432B-8D8A-EA9C15D17847}" destId="{A334AD3D-D15F-4719-826A-6533A6DD6BB7}" srcOrd="1" destOrd="0" presId="urn:microsoft.com/office/officeart/2005/8/layout/hierarchy1"/>
    <dgm:cxn modelId="{4E888724-7754-4470-8001-721DC3D8BEF7}" type="presParOf" srcId="{1CCA9F17-217D-41D7-8572-1CF124ED99C4}" destId="{EF7DB127-C2AF-4C7E-91B1-A88376E59FEB}" srcOrd="1" destOrd="0" presId="urn:microsoft.com/office/officeart/2005/8/layout/hierarchy1"/>
    <dgm:cxn modelId="{BDE85C93-470A-4936-B9FA-93ABE1B8635A}" type="presParOf" srcId="{1CDF6ED1-8CE6-4B19-9174-23161F6F1BFF}" destId="{B0FB3D69-17EA-4A5F-BA16-6EBBE7CF6695}" srcOrd="2" destOrd="0" presId="urn:microsoft.com/office/officeart/2005/8/layout/hierarchy1"/>
    <dgm:cxn modelId="{B360E455-B8BB-46D0-BDAC-7A6B6B38B243}" type="presParOf" srcId="{B0FB3D69-17EA-4A5F-BA16-6EBBE7CF6695}" destId="{9497C7B9-718E-434F-99B2-C6F7F4961F12}" srcOrd="0" destOrd="0" presId="urn:microsoft.com/office/officeart/2005/8/layout/hierarchy1"/>
    <dgm:cxn modelId="{E104402F-1450-483E-91AF-B61C785FDCEC}" type="presParOf" srcId="{9497C7B9-718E-434F-99B2-C6F7F4961F12}" destId="{E99D75DA-0106-421F-B8BD-3E532FC5D657}" srcOrd="0" destOrd="0" presId="urn:microsoft.com/office/officeart/2005/8/layout/hierarchy1"/>
    <dgm:cxn modelId="{C3520885-8C61-4015-A186-BFF590E049D5}" type="presParOf" srcId="{9497C7B9-718E-434F-99B2-C6F7F4961F12}" destId="{8B776AFD-2BCF-4599-9E71-C2A0A9688B61}" srcOrd="1" destOrd="0" presId="urn:microsoft.com/office/officeart/2005/8/layout/hierarchy1"/>
    <dgm:cxn modelId="{A8E203A9-287C-4A71-8D8A-ED92DDA8A39B}" type="presParOf" srcId="{B0FB3D69-17EA-4A5F-BA16-6EBBE7CF6695}" destId="{D3A763B1-271C-4E28-A9CF-0891ED53B326}" srcOrd="1" destOrd="0" presId="urn:microsoft.com/office/officeart/2005/8/layout/hierarchy1"/>
    <dgm:cxn modelId="{17C9CE44-D96C-4B1F-81AD-894D79603783}" type="presParOf" srcId="{D3A763B1-271C-4E28-A9CF-0891ED53B326}" destId="{986135C1-B4C1-4ED3-B7B1-8FE8E5C278C8}" srcOrd="0" destOrd="0" presId="urn:microsoft.com/office/officeart/2005/8/layout/hierarchy1"/>
    <dgm:cxn modelId="{D87ECF6E-D8A4-4165-BDDE-7C93C14E7CE9}" type="presParOf" srcId="{D3A763B1-271C-4E28-A9CF-0891ED53B326}" destId="{238B8074-E442-470A-B92F-386D89626F87}" srcOrd="1" destOrd="0" presId="urn:microsoft.com/office/officeart/2005/8/layout/hierarchy1"/>
    <dgm:cxn modelId="{9998BB67-B7DA-42D7-A1AD-9760BF3E3179}" type="presParOf" srcId="{238B8074-E442-470A-B92F-386D89626F87}" destId="{AAA676BC-1434-4B82-A83C-117A03905807}" srcOrd="0" destOrd="0" presId="urn:microsoft.com/office/officeart/2005/8/layout/hierarchy1"/>
    <dgm:cxn modelId="{A0EAD8FC-09B8-4FA8-BF8C-BD4709191DCD}" type="presParOf" srcId="{AAA676BC-1434-4B82-A83C-117A03905807}" destId="{5F92B17E-03D4-4A56-82FB-50E2715EBF66}" srcOrd="0" destOrd="0" presId="urn:microsoft.com/office/officeart/2005/8/layout/hierarchy1"/>
    <dgm:cxn modelId="{4AE0EEDE-6365-407C-809E-83F3D624A7C5}" type="presParOf" srcId="{AAA676BC-1434-4B82-A83C-117A03905807}" destId="{9CB71920-DEC9-4947-9B71-354358FCF5CB}" srcOrd="1" destOrd="0" presId="urn:microsoft.com/office/officeart/2005/8/layout/hierarchy1"/>
    <dgm:cxn modelId="{B40BCAA7-D6F2-47C8-8E71-BD7FBC12897E}" type="presParOf" srcId="{238B8074-E442-470A-B92F-386D89626F87}" destId="{A439D8DF-7C92-4C41-ADC5-903B86302607}" srcOrd="1" destOrd="0" presId="urn:microsoft.com/office/officeart/2005/8/layout/hierarchy1"/>
    <dgm:cxn modelId="{D8FE9AC5-D8D3-4AAA-A4AA-E4817AF4B6CB}" type="presParOf" srcId="{1CDF6ED1-8CE6-4B19-9174-23161F6F1BFF}" destId="{00F225AD-3605-4114-8902-0C9EFE8BD7ED}" srcOrd="3" destOrd="0" presId="urn:microsoft.com/office/officeart/2005/8/layout/hierarchy1"/>
    <dgm:cxn modelId="{F172200B-BF46-48CA-9C08-7ED09B32D3B5}" type="presParOf" srcId="{00F225AD-3605-4114-8902-0C9EFE8BD7ED}" destId="{7D0124FD-C4DF-425C-8689-2BD80413BEE5}" srcOrd="0" destOrd="0" presId="urn:microsoft.com/office/officeart/2005/8/layout/hierarchy1"/>
    <dgm:cxn modelId="{C45D8335-027A-4184-8168-CD90E0713F50}" type="presParOf" srcId="{7D0124FD-C4DF-425C-8689-2BD80413BEE5}" destId="{CDF43C51-2DFF-4DDC-A84C-3023C5ECDAA8}" srcOrd="0" destOrd="0" presId="urn:microsoft.com/office/officeart/2005/8/layout/hierarchy1"/>
    <dgm:cxn modelId="{0525D78A-E608-443B-8184-1C1DB104FB45}" type="presParOf" srcId="{7D0124FD-C4DF-425C-8689-2BD80413BEE5}" destId="{1A315273-1889-4AB2-9310-F2638416F499}" srcOrd="1" destOrd="0" presId="urn:microsoft.com/office/officeart/2005/8/layout/hierarchy1"/>
    <dgm:cxn modelId="{C7AF226D-3F6B-46EF-AD69-4D64197B18E8}" type="presParOf" srcId="{00F225AD-3605-4114-8902-0C9EFE8BD7ED}" destId="{D22D04F2-2FFD-4D7E-9412-13EF1A432D2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6135C1-B4C1-4ED3-B7B1-8FE8E5C278C8}">
      <dsp:nvSpPr>
        <dsp:cNvPr id="0" name=""/>
        <dsp:cNvSpPr/>
      </dsp:nvSpPr>
      <dsp:spPr>
        <a:xfrm>
          <a:off x="5857706" y="1180057"/>
          <a:ext cx="91440" cy="5403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039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8A1D7A-7B74-4DAD-BD4C-F333F1B3F4C0}">
      <dsp:nvSpPr>
        <dsp:cNvPr id="0" name=""/>
        <dsp:cNvSpPr/>
      </dsp:nvSpPr>
      <dsp:spPr>
        <a:xfrm>
          <a:off x="432410" y="176"/>
          <a:ext cx="1858080" cy="11798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D8B70B-0009-4B16-B99E-A01B38B2A9EB}">
      <dsp:nvSpPr>
        <dsp:cNvPr id="0" name=""/>
        <dsp:cNvSpPr/>
      </dsp:nvSpPr>
      <dsp:spPr>
        <a:xfrm>
          <a:off x="638863" y="196307"/>
          <a:ext cx="1858080" cy="11798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What Flowcharts Are?</a:t>
          </a:r>
        </a:p>
      </dsp:txBody>
      <dsp:txXfrm>
        <a:off x="673421" y="230865"/>
        <a:ext cx="1788964" cy="1110765"/>
      </dsp:txXfrm>
    </dsp:sp>
    <dsp:sp modelId="{68B20F64-7861-4A98-857B-AEA324A7E245}">
      <dsp:nvSpPr>
        <dsp:cNvPr id="0" name=""/>
        <dsp:cNvSpPr/>
      </dsp:nvSpPr>
      <dsp:spPr>
        <a:xfrm>
          <a:off x="2703398" y="176"/>
          <a:ext cx="1858080" cy="11798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34AD3D-D15F-4719-826A-6533A6DD6BB7}">
      <dsp:nvSpPr>
        <dsp:cNvPr id="0" name=""/>
        <dsp:cNvSpPr/>
      </dsp:nvSpPr>
      <dsp:spPr>
        <a:xfrm>
          <a:off x="2909851" y="196307"/>
          <a:ext cx="1858080" cy="11798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Why Flowcharts are important?</a:t>
          </a:r>
        </a:p>
      </dsp:txBody>
      <dsp:txXfrm>
        <a:off x="2944409" y="230865"/>
        <a:ext cx="1788964" cy="1110765"/>
      </dsp:txXfrm>
    </dsp:sp>
    <dsp:sp modelId="{E99D75DA-0106-421F-B8BD-3E532FC5D657}">
      <dsp:nvSpPr>
        <dsp:cNvPr id="0" name=""/>
        <dsp:cNvSpPr/>
      </dsp:nvSpPr>
      <dsp:spPr>
        <a:xfrm>
          <a:off x="4974386" y="176"/>
          <a:ext cx="1858080" cy="11798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776AFD-2BCF-4599-9E71-C2A0A9688B61}">
      <dsp:nvSpPr>
        <dsp:cNvPr id="0" name=""/>
        <dsp:cNvSpPr/>
      </dsp:nvSpPr>
      <dsp:spPr>
        <a:xfrm>
          <a:off x="5180839" y="196307"/>
          <a:ext cx="1858080" cy="11798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When to use Flowcharts? </a:t>
          </a:r>
        </a:p>
      </dsp:txBody>
      <dsp:txXfrm>
        <a:off x="5215397" y="230865"/>
        <a:ext cx="1788964" cy="1110765"/>
      </dsp:txXfrm>
    </dsp:sp>
    <dsp:sp modelId="{5F92B17E-03D4-4A56-82FB-50E2715EBF66}">
      <dsp:nvSpPr>
        <dsp:cNvPr id="0" name=""/>
        <dsp:cNvSpPr/>
      </dsp:nvSpPr>
      <dsp:spPr>
        <a:xfrm>
          <a:off x="4974386" y="1720449"/>
          <a:ext cx="1858080" cy="11798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B71920-DEC9-4947-9B71-354358FCF5CB}">
      <dsp:nvSpPr>
        <dsp:cNvPr id="0" name=""/>
        <dsp:cNvSpPr/>
      </dsp:nvSpPr>
      <dsp:spPr>
        <a:xfrm>
          <a:off x="5180839" y="1916580"/>
          <a:ext cx="1858080" cy="11798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- </a:t>
          </a:r>
          <a:r>
            <a:rPr lang="en-US" sz="2100" kern="1200"/>
            <a:t>Conditional Loops</a:t>
          </a:r>
        </a:p>
      </dsp:txBody>
      <dsp:txXfrm>
        <a:off x="5215397" y="1951138"/>
        <a:ext cx="1788964" cy="1110765"/>
      </dsp:txXfrm>
    </dsp:sp>
    <dsp:sp modelId="{CDF43C51-2DFF-4DDC-A84C-3023C5ECDAA8}">
      <dsp:nvSpPr>
        <dsp:cNvPr id="0" name=""/>
        <dsp:cNvSpPr/>
      </dsp:nvSpPr>
      <dsp:spPr>
        <a:xfrm>
          <a:off x="7245374" y="176"/>
          <a:ext cx="1858080" cy="11798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15273-1889-4AB2-9310-F2638416F499}">
      <dsp:nvSpPr>
        <dsp:cNvPr id="0" name=""/>
        <dsp:cNvSpPr/>
      </dsp:nvSpPr>
      <dsp:spPr>
        <a:xfrm>
          <a:off x="7451827" y="196307"/>
          <a:ext cx="1858080" cy="11798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How to use Flowcharts </a:t>
          </a:r>
        </a:p>
      </dsp:txBody>
      <dsp:txXfrm>
        <a:off x="7486385" y="230865"/>
        <a:ext cx="1788964" cy="11107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33A03-2BAE-42DE-8492-4CB300D7E276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A8D7C-19CA-477C-AE5E-4C15A32AA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1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33A03-2BAE-42DE-8492-4CB300D7E276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A8D7C-19CA-477C-AE5E-4C15A32AA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10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33A03-2BAE-42DE-8492-4CB300D7E276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A8D7C-19CA-477C-AE5E-4C15A32AA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21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33A03-2BAE-42DE-8492-4CB300D7E276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A8D7C-19CA-477C-AE5E-4C15A32AA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66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33A03-2BAE-42DE-8492-4CB300D7E276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A8D7C-19CA-477C-AE5E-4C15A32AA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29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33A03-2BAE-42DE-8492-4CB300D7E276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A8D7C-19CA-477C-AE5E-4C15A32AA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081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33A03-2BAE-42DE-8492-4CB300D7E276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A8D7C-19CA-477C-AE5E-4C15A32AA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61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33A03-2BAE-42DE-8492-4CB300D7E276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A8D7C-19CA-477C-AE5E-4C15A32AA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00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33A03-2BAE-42DE-8492-4CB300D7E276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A8D7C-19CA-477C-AE5E-4C15A32AA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14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33A03-2BAE-42DE-8492-4CB300D7E276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16A8D7C-19CA-477C-AE5E-4C15A32AA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6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33A03-2BAE-42DE-8492-4CB300D7E276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A8D7C-19CA-477C-AE5E-4C15A32AA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33A03-2BAE-42DE-8492-4CB300D7E276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A8D7C-19CA-477C-AE5E-4C15A32AA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3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33A03-2BAE-42DE-8492-4CB300D7E276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A8D7C-19CA-477C-AE5E-4C15A32AA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33A03-2BAE-42DE-8492-4CB300D7E276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A8D7C-19CA-477C-AE5E-4C15A32AA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5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33A03-2BAE-42DE-8492-4CB300D7E276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A8D7C-19CA-477C-AE5E-4C15A32AA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60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33A03-2BAE-42DE-8492-4CB300D7E276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A8D7C-19CA-477C-AE5E-4C15A32AA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57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33A03-2BAE-42DE-8492-4CB300D7E276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A8D7C-19CA-477C-AE5E-4C15A32AA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54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7A33A03-2BAE-42DE-8492-4CB300D7E276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16A8D7C-19CA-477C-AE5E-4C15A32AA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22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ipath.com/studio/docs/flowcharts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uipath.com/studio/docs/workflow-design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ipath.com/studio/docs/flowchart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58348C3-6249-4952-AA86-C63DB35EA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E6174AD-DBB0-43E6-98C2-738DB3A15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50A59800-3661-4778-9D8A-F816C85C4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7A810977-C816-4698-B7E7-0E6BDED79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181E4B1B-2437-4A14-8927-817FC7AED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3F98AD26-9FF7-44EA-B876-9C857F8ED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32EBB12A-A9CE-446F-9462-15DAC0D0F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85925599-F99B-48E5-A384-76136C081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5175E4-0A36-4C2D-910E-1D1290099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8299" y="1380068"/>
            <a:ext cx="6054723" cy="2616199"/>
          </a:xfrm>
        </p:spPr>
        <p:txBody>
          <a:bodyPr>
            <a:normAutofit/>
          </a:bodyPr>
          <a:lstStyle/>
          <a:p>
            <a:r>
              <a:rPr lang="en-US"/>
              <a:t>Flowcharts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E0C85D-A2A6-4FA9-962F-8CAEC17EB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6254" y="3996267"/>
            <a:ext cx="5166768" cy="1388534"/>
          </a:xfrm>
        </p:spPr>
        <p:txBody>
          <a:bodyPr>
            <a:normAutofit/>
          </a:bodyPr>
          <a:lstStyle/>
          <a:p>
            <a:r>
              <a:rPr lang="en-US"/>
              <a:t>By: The </a:t>
            </a:r>
            <a:r>
              <a:rPr lang="en-US" err="1"/>
              <a:t>Decepticons</a:t>
            </a:r>
            <a:r>
              <a:rPr lang="en-US"/>
              <a:t> </a:t>
            </a:r>
          </a:p>
        </p:txBody>
      </p:sp>
      <p:pic>
        <p:nvPicPr>
          <p:cNvPr id="3074" name="Picture 2" descr="Decepticons | Teletraan I: The Transformers Wiki | Fandom">
            <a:extLst>
              <a:ext uri="{FF2B5EF4-FFF2-40B4-BE49-F238E27FC236}">
                <a16:creationId xmlns:a16="http://schemas.microsoft.com/office/drawing/2014/main" id="{F7BB7565-928C-4B6A-B4CF-74867BFBD1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0"/>
          <a:stretch/>
        </p:blipFill>
        <p:spPr bwMode="auto">
          <a:xfrm>
            <a:off x="20" y="10"/>
            <a:ext cx="5448280" cy="6857990"/>
          </a:xfrm>
          <a:custGeom>
            <a:avLst/>
            <a:gdLst/>
            <a:ahLst/>
            <a:cxnLst/>
            <a:rect l="l" t="t" r="r" b="b"/>
            <a:pathLst>
              <a:path w="5448300" h="6858000">
                <a:moveTo>
                  <a:pt x="0" y="0"/>
                </a:moveTo>
                <a:lnTo>
                  <a:pt x="3513666" y="0"/>
                </a:lnTo>
                <a:lnTo>
                  <a:pt x="2861733" y="2548466"/>
                </a:lnTo>
                <a:lnTo>
                  <a:pt x="5448300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EAD0E5-E55F-4657-A499-D6BFAD360C2C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2C4C31-F991-4547-B61E-CF2BB1CB71D4}"/>
              </a:ext>
            </a:extLst>
          </p:cNvPr>
          <p:cNvSpPr txBox="1"/>
          <p:nvPr/>
        </p:nvSpPr>
        <p:spPr>
          <a:xfrm>
            <a:off x="1152616" y="63912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>
                <a:solidFill>
                  <a:schemeClr val="accent1">
                    <a:lumMod val="50000"/>
                  </a:schemeClr>
                </a:solidFill>
                <a:latin typeface="Bookman Old Style"/>
              </a:rPr>
              <a:t>Robots in Disguise</a:t>
            </a:r>
          </a:p>
        </p:txBody>
      </p:sp>
    </p:spTree>
    <p:extLst>
      <p:ext uri="{BB962C8B-B14F-4D97-AF65-F5344CB8AC3E}">
        <p14:creationId xmlns:p14="http://schemas.microsoft.com/office/powerpoint/2010/main" val="280398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D21A8-CBDA-4FEC-93D7-D1AA6B67E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US"/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E8B3E4-1590-403A-8115-376416C96C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8132061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2195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4A1E8-A652-4595-83DF-A804445D1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48" y="1133062"/>
            <a:ext cx="4637030" cy="1755913"/>
          </a:xfrm>
        </p:spPr>
        <p:txBody>
          <a:bodyPr>
            <a:normAutofit/>
          </a:bodyPr>
          <a:lstStyle/>
          <a:p>
            <a:r>
              <a:rPr lang="en-US" sz="2800"/>
              <a:t>What are Flowcharts</a:t>
            </a:r>
            <a:br>
              <a:rPr lang="en-US" sz="2800"/>
            </a:br>
            <a:endParaRPr lang="en-US" sz="28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DD8DE-248F-4EB8-85CE-10F60B57B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441712"/>
            <a:ext cx="3696126" cy="328322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rgbClr val="4C555A"/>
              </a:solidFill>
              <a:latin typeface="proxima nov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4C555A"/>
                </a:solidFill>
                <a:latin typeface="proxima nova"/>
              </a:rPr>
              <a:t>Flowcharts are one of the four diagrams for integrating activities into a working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4C555A"/>
                </a:solidFill>
                <a:effectLst/>
                <a:latin typeface="proxima nova"/>
              </a:rPr>
              <a:t> Unlike sequences, they present multiple branching logical operators, that enable you to create complex business processes and connect activities in multiple ways.</a:t>
            </a:r>
            <a:endParaRPr lang="en-US">
              <a:solidFill>
                <a:srgbClr val="4C555A"/>
              </a:solidFill>
              <a:latin typeface="proxima nova"/>
            </a:endParaRPr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AD352C95-7C28-4ADC-AD35-8C3B3E80E3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094" y="728472"/>
            <a:ext cx="4343400" cy="5020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783293-B525-4A71-9B3A-C8E843211221}"/>
              </a:ext>
            </a:extLst>
          </p:cNvPr>
          <p:cNvSpPr txBox="1"/>
          <p:nvPr/>
        </p:nvSpPr>
        <p:spPr>
          <a:xfrm>
            <a:off x="2437784" y="2519643"/>
            <a:ext cx="125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linkClick r:id="rId3"/>
              </a:rPr>
              <a:t>Flowcharts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70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3504C-EA91-46A2-B734-AF2FBCEA9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</a:t>
            </a:r>
            <a:r>
              <a:rPr lang="en-US" dirty="0"/>
              <a:t> Flowcharts</a:t>
            </a:r>
            <a:r>
              <a:rPr lang="en-US"/>
              <a:t> are Important</a:t>
            </a:r>
            <a:r>
              <a:rPr lang="en-US" dirty="0"/>
              <a:t> 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79F93-068B-4019-97B2-593D45670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>
                <a:solidFill>
                  <a:srgbClr val="4C555A"/>
                </a:solidFill>
                <a:effectLst/>
                <a:latin typeface="proxima nova"/>
              </a:rPr>
              <a:t>Flowcharts offer more flexibility for connecting activities and tend to lay out a workflow in a plain two-dimensional manner.</a:t>
            </a:r>
          </a:p>
          <a:p>
            <a:r>
              <a:rPr lang="en-US">
                <a:solidFill>
                  <a:srgbClr val="4C555A"/>
                </a:solidFill>
                <a:latin typeface="proxima nova"/>
              </a:rPr>
              <a:t>F</a:t>
            </a:r>
            <a:r>
              <a:rPr lang="en-US" b="0" i="0">
                <a:solidFill>
                  <a:srgbClr val="4C555A"/>
                </a:solidFill>
                <a:effectLst/>
                <a:latin typeface="proxima nova"/>
              </a:rPr>
              <a:t>lowcharts are best suited for visually showcasing decision points within a process.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09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70FEB-C384-4559-A1DA-728AB7E3A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10706"/>
            <a:ext cx="10018713" cy="1752599"/>
          </a:xfrm>
        </p:spPr>
        <p:txBody>
          <a:bodyPr/>
          <a:lstStyle/>
          <a:p>
            <a:r>
              <a:rPr lang="en-US"/>
              <a:t>When to Use Flowcharts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EEA94-244A-48D4-AC1F-913200442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15311" y="1867778"/>
            <a:ext cx="4607188" cy="576262"/>
          </a:xfrm>
        </p:spPr>
        <p:txBody>
          <a:bodyPr/>
          <a:lstStyle/>
          <a:p>
            <a:r>
              <a:rPr lang="en-US"/>
              <a:t>Flow Charts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0D2F4-D12A-4B9C-A70F-733614684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6198" y="2159039"/>
            <a:ext cx="4895056" cy="24558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0" i="0">
              <a:solidFill>
                <a:srgbClr val="4C555A"/>
              </a:solidFill>
              <a:effectLst/>
              <a:latin typeface="proxima nova"/>
            </a:endParaRPr>
          </a:p>
          <a:p>
            <a:r>
              <a:rPr lang="en-US" b="0" i="0">
                <a:solidFill>
                  <a:srgbClr val="4C555A"/>
                </a:solidFill>
                <a:effectLst/>
                <a:latin typeface="proxima nova"/>
              </a:rPr>
              <a:t>Flowcharts are basic structures, best suited for showcasing decision points within a process</a:t>
            </a:r>
          </a:p>
          <a:p>
            <a:r>
              <a:rPr lang="en-US" b="0" i="0">
                <a:solidFill>
                  <a:srgbClr val="4C555A"/>
                </a:solidFill>
                <a:effectLst/>
                <a:latin typeface="proxima nova"/>
              </a:rPr>
              <a:t>Large workflows in Flowcharts are prone to chaotic interweaving </a:t>
            </a:r>
          </a:p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D46643-B42F-41AA-9AEB-672E275967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1732" y="1818736"/>
            <a:ext cx="4622537" cy="576262"/>
          </a:xfrm>
        </p:spPr>
        <p:txBody>
          <a:bodyPr/>
          <a:lstStyle/>
          <a:p>
            <a:r>
              <a:rPr lang="en-US"/>
              <a:t>State Machines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960628-A141-40BD-9B9F-1CDEEBA997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79853" y="2443941"/>
            <a:ext cx="4895056" cy="2455862"/>
          </a:xfrm>
        </p:spPr>
        <p:txBody>
          <a:bodyPr>
            <a:normAutofit/>
          </a:bodyPr>
          <a:lstStyle/>
          <a:p>
            <a:r>
              <a:rPr lang="en-US" b="0" i="0">
                <a:solidFill>
                  <a:srgbClr val="4C555A"/>
                </a:solidFill>
                <a:effectLst/>
                <a:latin typeface="proxima nova"/>
              </a:rPr>
              <a:t>State Machine </a:t>
            </a:r>
            <a:r>
              <a:rPr lang="en-US">
                <a:solidFill>
                  <a:srgbClr val="4C555A"/>
                </a:solidFill>
                <a:latin typeface="proxima nova"/>
              </a:rPr>
              <a:t>are more</a:t>
            </a:r>
            <a:r>
              <a:rPr lang="en-US" b="0" i="0">
                <a:solidFill>
                  <a:srgbClr val="4C555A"/>
                </a:solidFill>
                <a:effectLst/>
                <a:latin typeface="proxima nova"/>
              </a:rPr>
              <a:t> complex structures that can be seen as a flowchart with conditional arrows, called transitions. </a:t>
            </a:r>
          </a:p>
          <a:p>
            <a:r>
              <a:rPr lang="en-US">
                <a:solidFill>
                  <a:srgbClr val="4C555A"/>
                </a:solidFill>
                <a:latin typeface="proxima nova"/>
              </a:rPr>
              <a:t>They</a:t>
            </a:r>
            <a:r>
              <a:rPr lang="en-US" b="0" i="0">
                <a:solidFill>
                  <a:srgbClr val="4C555A"/>
                </a:solidFill>
                <a:effectLst/>
                <a:latin typeface="proxima nova"/>
              </a:rPr>
              <a:t> enable a more compact representation of logic best suited for high-level process diagrams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589169-C339-434A-B37D-83C5910D60DF}"/>
              </a:ext>
            </a:extLst>
          </p:cNvPr>
          <p:cNvSpPr txBox="1"/>
          <p:nvPr/>
        </p:nvSpPr>
        <p:spPr>
          <a:xfrm>
            <a:off x="5516280" y="1436463"/>
            <a:ext cx="1245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linkClick r:id="rId2"/>
              </a:rPr>
              <a:t>Workflow</a:t>
            </a:r>
            <a:endParaRPr lang="en-US"/>
          </a:p>
        </p:txBody>
      </p:sp>
      <p:pic>
        <p:nvPicPr>
          <p:cNvPr id="8" name="Picture 8" descr="Diagram, shape&#10;&#10;Description automatically generated">
            <a:extLst>
              <a:ext uri="{FF2B5EF4-FFF2-40B4-BE49-F238E27FC236}">
                <a16:creationId xmlns:a16="http://schemas.microsoft.com/office/drawing/2014/main" id="{B0EAE6FC-C20C-42BD-866D-E8093AECF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932" y="4743450"/>
            <a:ext cx="2743200" cy="1205578"/>
          </a:xfrm>
          <a:prstGeom prst="rect">
            <a:avLst/>
          </a:prstGeom>
        </p:spPr>
      </p:pic>
      <p:pic>
        <p:nvPicPr>
          <p:cNvPr id="2050" name="Picture 2" descr="How to Visualize Business Processes with Flowcharts - Selz">
            <a:extLst>
              <a:ext uri="{FF2B5EF4-FFF2-40B4-BE49-F238E27FC236}">
                <a16:creationId xmlns:a16="http://schemas.microsoft.com/office/drawing/2014/main" id="{FB682983-932E-4AF6-80E2-7FC062CE9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732" y="4743450"/>
            <a:ext cx="2743199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761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BC928-A5F0-4260-851D-B27C46E3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Flowchart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E2F1B-0AA7-4EF3-BBA4-A9DA8C4C3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Flowchart Decision	-  A conditional statement based on the value of a Boolean being True or False</a:t>
            </a:r>
          </a:p>
          <a:p>
            <a:r>
              <a:rPr lang="en-US"/>
              <a:t>Flowchart Switch	- A switch statement that depends on a case 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2BB8E1C-8478-48D3-ABC6-0E37AD27F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625" y="4936359"/>
            <a:ext cx="2477784" cy="123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589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72127-C07A-4F85-BFED-553C44C50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use a Flowchart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3BCDB-21CD-4344-91A0-457F9B24A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1992923"/>
          </a:xfrm>
        </p:spPr>
        <p:txBody>
          <a:bodyPr/>
          <a:lstStyle/>
          <a:p>
            <a:r>
              <a:rPr lang="en-US" dirty="0"/>
              <a:t>Using a Flowchart with the Message Box, and Input Dialogue </a:t>
            </a:r>
          </a:p>
          <a:p>
            <a:r>
              <a:rPr lang="en-US" dirty="0"/>
              <a:t>Creating a Random Number Generator loop, through a flowchart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6D23A6-E725-4197-91DA-60A38D9F6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969777"/>
            <a:ext cx="3875820" cy="2747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F1968F-1BC2-4C9F-921B-1218446F479D}"/>
              </a:ext>
            </a:extLst>
          </p:cNvPr>
          <p:cNvSpPr txBox="1"/>
          <p:nvPr/>
        </p:nvSpPr>
        <p:spPr>
          <a:xfrm>
            <a:off x="1852245" y="4431321"/>
            <a:ext cx="387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Step-by-Step Random Num Generator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030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C8414-BC39-413A-9595-C104B879A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Discussion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2E4AD-694E-40E1-B658-1A6DDEB05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14823"/>
          </a:xfrm>
        </p:spPr>
        <p:txBody>
          <a:bodyPr/>
          <a:lstStyle/>
          <a:p>
            <a:r>
              <a:rPr lang="en-US" dirty="0"/>
              <a:t>What are Flowcharts? </a:t>
            </a:r>
          </a:p>
          <a:p>
            <a:r>
              <a:rPr lang="en-US" dirty="0"/>
              <a:t>How to create a Flowchart? </a:t>
            </a:r>
          </a:p>
          <a:p>
            <a:r>
              <a:rPr lang="en-US" dirty="0"/>
              <a:t>In what situation can a Flowchart be used?</a:t>
            </a:r>
          </a:p>
          <a:p>
            <a:r>
              <a:rPr lang="en-US" dirty="0"/>
              <a:t>When to use a Flowchart over a Sequence? .. Over State Machine?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3805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275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Bookman Old Style</vt:lpstr>
      <vt:lpstr>Corbel</vt:lpstr>
      <vt:lpstr>proxima nova</vt:lpstr>
      <vt:lpstr>Parallax</vt:lpstr>
      <vt:lpstr>Flowcharts</vt:lpstr>
      <vt:lpstr>Overview</vt:lpstr>
      <vt:lpstr>What are Flowcharts </vt:lpstr>
      <vt:lpstr>Why Flowcharts are Important  </vt:lpstr>
      <vt:lpstr>When to Use Flowcharts</vt:lpstr>
      <vt:lpstr>Flowchart Activities</vt:lpstr>
      <vt:lpstr>How to use a Flowchart</vt:lpstr>
      <vt:lpstr>Discussion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Flowcharts</dc:title>
  <dc:creator>Roderick Lewis</dc:creator>
  <cp:lastModifiedBy>Roderick Lewis</cp:lastModifiedBy>
  <cp:revision>1</cp:revision>
  <dcterms:created xsi:type="dcterms:W3CDTF">2021-10-06T19:27:49Z</dcterms:created>
  <dcterms:modified xsi:type="dcterms:W3CDTF">2021-10-07T19:01:38Z</dcterms:modified>
</cp:coreProperties>
</file>