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9" r:id="rId7"/>
    <p:sldId id="262" r:id="rId8"/>
    <p:sldId id="266" r:id="rId9"/>
    <p:sldId id="258" r:id="rId10"/>
    <p:sldId id="259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716788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Delete clients, orders, vendor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client info, totals, subtotals, items not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excel clients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adding clients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Dedicated sequence to handle an edge case to send out of stock emails to clients whose entire order was out of stock/unavailable.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388754-8921-4104-BB59-2728FEE2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02" y="352788"/>
            <a:ext cx="5986463" cy="6152424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EF850-96DD-4C47-B4E3-DC13D8D2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939" y="307864"/>
            <a:ext cx="7633101" cy="639072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599635-B4E6-4532-B2C8-DC1FBAA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Three vendors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7F96D-ED44-43DF-8408-09F40283FE9A}"/>
              </a:ext>
            </a:extLst>
          </p:cNvPr>
          <p:cNvSpPr txBox="1">
            <a:spLocks/>
          </p:cNvSpPr>
          <p:nvPr/>
        </p:nvSpPr>
        <p:spPr>
          <a:xfrm>
            <a:off x="562301" y="389713"/>
            <a:ext cx="3494428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Stationery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Food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Beverages</a:t>
            </a:r>
          </a:p>
        </p:txBody>
      </p:sp>
    </p:spTree>
    <p:extLst>
      <p:ext uri="{BB962C8B-B14F-4D97-AF65-F5344CB8AC3E}">
        <p14:creationId xmlns:p14="http://schemas.microsoft.com/office/powerpoint/2010/main" val="6130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10927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502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Three vendors  </vt:lpstr>
      <vt:lpstr>Pega and Vendors</vt:lpstr>
      <vt:lpstr>Feature: Email Clients Total Expenses and Items Not Found</vt:lpstr>
      <vt:lpstr>Feature: Client Expense Report and Items Not Found</vt:lpstr>
      <vt:lpstr>Feature:  View Subtotals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38</cp:revision>
  <dcterms:created xsi:type="dcterms:W3CDTF">2021-10-20T15:58:31Z</dcterms:created>
  <dcterms:modified xsi:type="dcterms:W3CDTF">2021-10-22T17:10:59Z</dcterms:modified>
</cp:coreProperties>
</file>