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2" r:id="rId7"/>
    <p:sldId id="266" r:id="rId8"/>
    <p:sldId id="258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716788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Delete clients, orders, vendor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client info, totals, subtotals, items not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clients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/>
              <a:t>Error </a:t>
            </a:r>
            <a:r>
              <a:rPr lang="en-US" sz="3200" dirty="0"/>
              <a:t>handling for adding clients</a:t>
            </a:r>
            <a:endParaRPr lang="en-US" sz="3000" dirty="0"/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626594-7CEB-41FA-A3EF-0FEDFC51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69" y="330018"/>
            <a:ext cx="5934729" cy="619796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10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2293-0B56-4EC7-BE87-1440B8CC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157" y="3685831"/>
            <a:ext cx="5335798" cy="2799106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Client List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B3B55A4-D42B-4FEB-AB2D-798D6AFD543A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rgbClr val="FFFFFF"/>
                </a:solidFill>
              </a:rPr>
              <a:t>s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64F1E-0BB9-41AF-ACD1-337B8686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778"/>
            <a:ext cx="4451830" cy="4591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252053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20817" y="317216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389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Pega and Vendors</vt:lpstr>
      <vt:lpstr>Feature: Email Clients Total Expenses and Items Not Found</vt:lpstr>
      <vt:lpstr>Feature: Client Expense Report and Items Not Found</vt:lpstr>
      <vt:lpstr>Feature:  View Client List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31</cp:revision>
  <dcterms:created xsi:type="dcterms:W3CDTF">2021-10-20T15:58:31Z</dcterms:created>
  <dcterms:modified xsi:type="dcterms:W3CDTF">2021-10-22T15:17:17Z</dcterms:modified>
</cp:coreProperties>
</file>