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Live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2AEA3CEE-2D0A-4A72-8C65-61D19E1A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5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Option for User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288DA2-698A-4899-AAC7-7EF86DE2D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2" y="1451857"/>
            <a:ext cx="6672635" cy="4877187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24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C7BA-BF1D-4F5E-B86F-BF1A24F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Stretch Goal: Update Inventory From Incoming Shipments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A103-2BDE-4AC6-B00E-A75FD5D4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735"/>
            <a:ext cx="4820323" cy="40391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5924B-01BC-45E6-98FD-7D0D5D6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89" y="2134946"/>
            <a:ext cx="6211167" cy="414395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F6949-0249-45BF-B6F7-888008E1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3" y="2085251"/>
            <a:ext cx="6361427" cy="40391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3A1B5-6129-45B0-AF7D-738FFEA52472}"/>
              </a:ext>
            </a:extLst>
          </p:cNvPr>
          <p:cNvSpPr/>
          <p:nvPr/>
        </p:nvSpPr>
        <p:spPr>
          <a:xfrm>
            <a:off x="10018644" y="2134946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CAD92-F340-4499-8013-259B8AF7E541}"/>
              </a:ext>
            </a:extLst>
          </p:cNvPr>
          <p:cNvSpPr/>
          <p:nvPr/>
        </p:nvSpPr>
        <p:spPr>
          <a:xfrm>
            <a:off x="2688641" y="2239735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BA56B-3DBE-417C-9A47-FA0C6C5E1136}"/>
              </a:ext>
            </a:extLst>
          </p:cNvPr>
          <p:cNvCxnSpPr/>
          <p:nvPr/>
        </p:nvCxnSpPr>
        <p:spPr>
          <a:xfrm>
            <a:off x="4134678" y="3770916"/>
            <a:ext cx="56653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6791-1E96-4823-BE13-D90D39A1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Goal: Email Client List Discounted Items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DC0C6E-9977-49E6-9F83-0605D7BA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06" y="1768673"/>
            <a:ext cx="5049041" cy="3513580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401D5-F533-4579-8262-A3BC154A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" y="1768673"/>
            <a:ext cx="6562792" cy="20127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CE872-77EC-4D33-8C85-D75AAE0307D1}"/>
              </a:ext>
            </a:extLst>
          </p:cNvPr>
          <p:cNvCxnSpPr/>
          <p:nvPr/>
        </p:nvCxnSpPr>
        <p:spPr>
          <a:xfrm>
            <a:off x="2961861" y="4929809"/>
            <a:ext cx="34886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52585-BA70-42D3-8EF9-CD99E9888F19}"/>
              </a:ext>
            </a:extLst>
          </p:cNvPr>
          <p:cNvCxnSpPr/>
          <p:nvPr/>
        </p:nvCxnSpPr>
        <p:spPr>
          <a:xfrm>
            <a:off x="2961861" y="3826565"/>
            <a:ext cx="0" cy="11032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9D8-8AA6-4763-A4EC-6DDF95B0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Total Expense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A6A40D-FE21-4433-AB32-916631B5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401" y="2222538"/>
            <a:ext cx="6839905" cy="3381847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21082-DC48-4BAE-AF86-764F1883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4" y="1667786"/>
            <a:ext cx="4869797" cy="51206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2447E070-24C5-479D-8A98-552A2ABFA279}"/>
              </a:ext>
            </a:extLst>
          </p:cNvPr>
          <p:cNvSpPr/>
          <p:nvPr/>
        </p:nvSpPr>
        <p:spPr>
          <a:xfrm>
            <a:off x="1895475" y="1971675"/>
            <a:ext cx="742950" cy="4343399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EA6E0-1426-45B3-95FC-3DFCC61FE1AF}"/>
              </a:ext>
            </a:extLst>
          </p:cNvPr>
          <p:cNvCxnSpPr>
            <a:cxnSpLocks/>
          </p:cNvCxnSpPr>
          <p:nvPr/>
        </p:nvCxnSpPr>
        <p:spPr>
          <a:xfrm flipV="1">
            <a:off x="2847975" y="3514725"/>
            <a:ext cx="3248025" cy="28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74FFCAD2-20BE-4152-B90E-94EA4D645031}"/>
              </a:ext>
            </a:extLst>
          </p:cNvPr>
          <p:cNvSpPr/>
          <p:nvPr/>
        </p:nvSpPr>
        <p:spPr>
          <a:xfrm>
            <a:off x="6172202" y="2866031"/>
            <a:ext cx="247650" cy="130492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75DE-B459-47AD-8C6B-7205726C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0672"/>
          </a:xfrm>
        </p:spPr>
        <p:txBody>
          <a:bodyPr/>
          <a:lstStyle/>
          <a:p>
            <a:r>
              <a:rPr lang="en-US" dirty="0"/>
              <a:t>Feature: Out Of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815E4-971E-45C2-A1BA-94699D68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914" y="3872736"/>
            <a:ext cx="6367807" cy="1737489"/>
          </a:xfrm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446D1-67C4-4AB0-8562-D562FC5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" y="2639609"/>
            <a:ext cx="5555660" cy="30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DEE43-E27D-42E2-B262-77ECA37C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97950"/>
            <a:ext cx="7735380" cy="14670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F6B814-29E2-4582-B11D-4B52009DC271}"/>
              </a:ext>
            </a:extLst>
          </p:cNvPr>
          <p:cNvSpPr/>
          <p:nvPr/>
        </p:nvSpPr>
        <p:spPr>
          <a:xfrm>
            <a:off x="7322241" y="1410426"/>
            <a:ext cx="58503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3EB4-E544-47FE-ADB6-5D2860F238F7}"/>
              </a:ext>
            </a:extLst>
          </p:cNvPr>
          <p:cNvCxnSpPr>
            <a:cxnSpLocks/>
          </p:cNvCxnSpPr>
          <p:nvPr/>
        </p:nvCxnSpPr>
        <p:spPr>
          <a:xfrm>
            <a:off x="7811580" y="1624837"/>
            <a:ext cx="3866070" cy="2783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F8F0-E4FE-4DFF-B7A1-9E1E7FA4CD13}"/>
              </a:ext>
            </a:extLst>
          </p:cNvPr>
          <p:cNvSpPr/>
          <p:nvPr/>
        </p:nvSpPr>
        <p:spPr>
          <a:xfrm>
            <a:off x="10576312" y="5141015"/>
            <a:ext cx="147240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22E65-E51A-4795-BF7C-09237E5FE0E9}"/>
              </a:ext>
            </a:extLst>
          </p:cNvPr>
          <p:cNvSpPr/>
          <p:nvPr/>
        </p:nvSpPr>
        <p:spPr>
          <a:xfrm>
            <a:off x="5240476" y="3009148"/>
            <a:ext cx="340484" cy="33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DFF8-F9F1-49A3-8D7E-5ADB3D7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Feature: Automatic Updating Pivot Charts For Vendor Inventory And Incoming Shipments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B0ED-FBFF-4A76-9DD9-B6138F0D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67680" cy="6852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DAEA0-3526-44C3-BD4B-06EAC3C6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96" y="3454014"/>
            <a:ext cx="3478884" cy="3374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DDB02B-FA33-4F30-A5D5-CBCD230E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0" y="57480"/>
            <a:ext cx="6085840" cy="33465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27E335-FEDD-49A0-B792-D0FE1F88F3DB}"/>
              </a:ext>
            </a:extLst>
          </p:cNvPr>
          <p:cNvSpPr/>
          <p:nvPr/>
        </p:nvSpPr>
        <p:spPr>
          <a:xfrm>
            <a:off x="1933576" y="4075870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38293-6697-458B-AFEA-A3CB24B96780}"/>
              </a:ext>
            </a:extLst>
          </p:cNvPr>
          <p:cNvSpPr/>
          <p:nvPr/>
        </p:nvSpPr>
        <p:spPr>
          <a:xfrm>
            <a:off x="338138" y="4514020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4ADAC-FF3B-42C2-8398-C1B32F631D41}"/>
              </a:ext>
            </a:extLst>
          </p:cNvPr>
          <p:cNvSpPr/>
          <p:nvPr/>
        </p:nvSpPr>
        <p:spPr>
          <a:xfrm>
            <a:off x="8704580" y="4018224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CDC63A-139E-4898-B2F0-8410B13A5466}"/>
              </a:ext>
            </a:extLst>
          </p:cNvPr>
          <p:cNvSpPr/>
          <p:nvPr/>
        </p:nvSpPr>
        <p:spPr>
          <a:xfrm>
            <a:off x="8704580" y="4690108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E73E2-77A9-4654-8B7A-2EBADC75A355}"/>
              </a:ext>
            </a:extLst>
          </p:cNvPr>
          <p:cNvSpPr/>
          <p:nvPr/>
        </p:nvSpPr>
        <p:spPr>
          <a:xfrm>
            <a:off x="2560461" y="792906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F433AD-4BD1-4AC7-B101-755CEFAD720C}"/>
              </a:ext>
            </a:extLst>
          </p:cNvPr>
          <p:cNvSpPr/>
          <p:nvPr/>
        </p:nvSpPr>
        <p:spPr>
          <a:xfrm>
            <a:off x="11249624" y="1656520"/>
            <a:ext cx="4191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F15BC9-EC7C-4826-AA22-2CCFC7F612BF}"/>
              </a:ext>
            </a:extLst>
          </p:cNvPr>
          <p:cNvCxnSpPr/>
          <p:nvPr/>
        </p:nvCxnSpPr>
        <p:spPr>
          <a:xfrm>
            <a:off x="3048000" y="1123950"/>
            <a:ext cx="7962900" cy="733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780AE2-5940-4500-A19D-AA9A59F6DFB2}"/>
              </a:ext>
            </a:extLst>
          </p:cNvPr>
          <p:cNvCxnSpPr>
            <a:cxnSpLocks/>
          </p:cNvCxnSpPr>
          <p:nvPr/>
        </p:nvCxnSpPr>
        <p:spPr>
          <a:xfrm flipV="1">
            <a:off x="2446656" y="4255566"/>
            <a:ext cx="6257924" cy="57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63558D-3815-426D-BE07-14F167379C00}"/>
              </a:ext>
            </a:extLst>
          </p:cNvPr>
          <p:cNvCxnSpPr>
            <a:cxnSpLocks/>
          </p:cNvCxnSpPr>
          <p:nvPr/>
        </p:nvCxnSpPr>
        <p:spPr>
          <a:xfrm>
            <a:off x="757238" y="4690109"/>
            <a:ext cx="7930478" cy="262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Live Demo</vt:lpstr>
      <vt:lpstr>Menu Option for User Interface </vt:lpstr>
      <vt:lpstr>Stretch Goal: Update Inventory From Incoming Shipments</vt:lpstr>
      <vt:lpstr>Stretch Goal: Email Client List Discounted Items</vt:lpstr>
      <vt:lpstr>Feature: Total Expense Report</vt:lpstr>
      <vt:lpstr>Feature: Out Of Stock</vt:lpstr>
      <vt:lpstr>Feature: Automatic Updating Pivot Charts For Vendor Inventory And Incoming Shipments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Timothy Yu</dc:creator>
  <cp:lastModifiedBy>Timothy Yu</cp:lastModifiedBy>
  <cp:revision>16</cp:revision>
  <dcterms:created xsi:type="dcterms:W3CDTF">2021-10-13T17:39:21Z</dcterms:created>
  <dcterms:modified xsi:type="dcterms:W3CDTF">2021-10-14T01:03:15Z</dcterms:modified>
</cp:coreProperties>
</file>