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8CC7-3BF0-4F43-984C-40E5175A4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A4905-53E1-4BD3-96E0-06A8713C0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Bradburn</a:t>
            </a:r>
          </a:p>
          <a:p>
            <a:r>
              <a:rPr lang="en-US" dirty="0"/>
              <a:t>Timothy Yu</a:t>
            </a:r>
          </a:p>
        </p:txBody>
      </p:sp>
    </p:spTree>
    <p:extLst>
      <p:ext uri="{BB962C8B-B14F-4D97-AF65-F5344CB8AC3E}">
        <p14:creationId xmlns:p14="http://schemas.microsoft.com/office/powerpoint/2010/main" val="421925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88DA2-698A-4899-AAC7-7EF86DE2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2" y="1451857"/>
            <a:ext cx="6672635" cy="4877187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2447E070-24C5-479D-8A98-552A2ABFA279}"/>
              </a:ext>
            </a:extLst>
          </p:cNvPr>
          <p:cNvSpPr/>
          <p:nvPr/>
        </p:nvSpPr>
        <p:spPr>
          <a:xfrm>
            <a:off x="1895475" y="1971675"/>
            <a:ext cx="742950" cy="4343399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EA6E0-1426-45B3-95FC-3DFCC61FE1AF}"/>
              </a:ext>
            </a:extLst>
          </p:cNvPr>
          <p:cNvCxnSpPr>
            <a:cxnSpLocks/>
          </p:cNvCxnSpPr>
          <p:nvPr/>
        </p:nvCxnSpPr>
        <p:spPr>
          <a:xfrm flipV="1">
            <a:off x="2847975" y="3514725"/>
            <a:ext cx="3248025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74FFCAD2-20BE-4152-B90E-94EA4D645031}"/>
              </a:ext>
            </a:extLst>
          </p:cNvPr>
          <p:cNvSpPr/>
          <p:nvPr/>
        </p:nvSpPr>
        <p:spPr>
          <a:xfrm>
            <a:off x="6172202" y="2866031"/>
            <a:ext cx="247650" cy="13049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FF8-F9F1-49A3-8D7E-5ADB3D7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Feature: Automatic Updating Pivot Charts For Vendor Inventory And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B0ED-FBFF-4A76-9DD9-B6138F0D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7680" cy="685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DAEA0-3526-44C3-BD4B-06EAC3C6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96" y="3454014"/>
            <a:ext cx="3478884" cy="3374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DDB02B-FA33-4F30-A5D5-CBCD230E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57480"/>
            <a:ext cx="6085840" cy="3346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27E335-FEDD-49A0-B792-D0FE1F88F3DB}"/>
              </a:ext>
            </a:extLst>
          </p:cNvPr>
          <p:cNvSpPr/>
          <p:nvPr/>
        </p:nvSpPr>
        <p:spPr>
          <a:xfrm>
            <a:off x="1933576" y="407587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38293-6697-458B-AFEA-A3CB24B96780}"/>
              </a:ext>
            </a:extLst>
          </p:cNvPr>
          <p:cNvSpPr/>
          <p:nvPr/>
        </p:nvSpPr>
        <p:spPr>
          <a:xfrm>
            <a:off x="338138" y="451402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4ADAC-FF3B-42C2-8398-C1B32F631D41}"/>
              </a:ext>
            </a:extLst>
          </p:cNvPr>
          <p:cNvSpPr/>
          <p:nvPr/>
        </p:nvSpPr>
        <p:spPr>
          <a:xfrm>
            <a:off x="8704580" y="4018224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DC63A-139E-4898-B2F0-8410B13A5466}"/>
              </a:ext>
            </a:extLst>
          </p:cNvPr>
          <p:cNvSpPr/>
          <p:nvPr/>
        </p:nvSpPr>
        <p:spPr>
          <a:xfrm>
            <a:off x="8704580" y="4690108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E73E2-77A9-4654-8B7A-2EBADC75A355}"/>
              </a:ext>
            </a:extLst>
          </p:cNvPr>
          <p:cNvSpPr/>
          <p:nvPr/>
        </p:nvSpPr>
        <p:spPr>
          <a:xfrm>
            <a:off x="2560461" y="792906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433AD-4BD1-4AC7-B101-755CEFAD720C}"/>
              </a:ext>
            </a:extLst>
          </p:cNvPr>
          <p:cNvSpPr/>
          <p:nvPr/>
        </p:nvSpPr>
        <p:spPr>
          <a:xfrm>
            <a:off x="11249624" y="165652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F15BC9-EC7C-4826-AA22-2CCFC7F612BF}"/>
              </a:ext>
            </a:extLst>
          </p:cNvPr>
          <p:cNvCxnSpPr/>
          <p:nvPr/>
        </p:nvCxnSpPr>
        <p:spPr>
          <a:xfrm>
            <a:off x="3048000" y="1123950"/>
            <a:ext cx="7962900" cy="733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780AE2-5940-4500-A19D-AA9A59F6DFB2}"/>
              </a:ext>
            </a:extLst>
          </p:cNvPr>
          <p:cNvCxnSpPr>
            <a:cxnSpLocks/>
          </p:cNvCxnSpPr>
          <p:nvPr/>
        </p:nvCxnSpPr>
        <p:spPr>
          <a:xfrm flipV="1">
            <a:off x="2446656" y="4255566"/>
            <a:ext cx="6257924" cy="57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63558D-3815-426D-BE07-14F167379C00}"/>
              </a:ext>
            </a:extLst>
          </p:cNvPr>
          <p:cNvCxnSpPr>
            <a:cxnSpLocks/>
          </p:cNvCxnSpPr>
          <p:nvPr/>
        </p:nvCxnSpPr>
        <p:spPr>
          <a:xfrm>
            <a:off x="757238" y="4690109"/>
            <a:ext cx="7930478" cy="262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52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Project 0</vt:lpstr>
      <vt:lpstr>Live Demo</vt:lpstr>
      <vt:lpstr>Menu Option for User Interface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  <vt:lpstr>Feature: Automatic Updating Pivot Charts For Vendor Inventory And Incoming Shipments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15</cp:revision>
  <dcterms:created xsi:type="dcterms:W3CDTF">2021-10-13T17:39:21Z</dcterms:created>
  <dcterms:modified xsi:type="dcterms:W3CDTF">2021-10-14T00:55:11Z</dcterms:modified>
</cp:coreProperties>
</file>