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1" r:id="rId3"/>
    <p:sldId id="259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7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8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7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7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DE93B-F00D-4F20-AFAD-39D4B64C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2010376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1BCE6D-E0EC-4569-9EBF-234096AF6319}"/>
              </a:ext>
            </a:extLst>
          </p:cNvPr>
          <p:cNvSpPr txBox="1">
            <a:spLocks/>
          </p:cNvSpPr>
          <p:nvPr/>
        </p:nvSpPr>
        <p:spPr>
          <a:xfrm>
            <a:off x="633998" y="3065061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Timothy Yu</a:t>
            </a:r>
          </a:p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Kenneth Bradburn</a:t>
            </a:r>
          </a:p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10/14/21</a:t>
            </a:r>
          </a:p>
        </p:txBody>
      </p:sp>
    </p:spTree>
    <p:extLst>
      <p:ext uri="{BB962C8B-B14F-4D97-AF65-F5344CB8AC3E}">
        <p14:creationId xmlns:p14="http://schemas.microsoft.com/office/powerpoint/2010/main" val="24257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DE93B-F00D-4F20-AFAD-39D4B64C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Live Demo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2AEA3CEE-2D0A-4A72-8C65-61D19E1A1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57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E93B-F00D-4F20-AFAD-39D4B64C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Option for User Interface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288DA2-698A-4899-AAC7-7EF86DE2D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2" y="1451857"/>
            <a:ext cx="6672635" cy="4877187"/>
          </a:xfr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242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C7BA-BF1D-4F5E-B86F-BF1A24FF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Stretch Goal: Update Inventory From Incoming Shipments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1A103-2BDE-4AC6-B00E-A75FD5D4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735"/>
            <a:ext cx="4820323" cy="403916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5924B-01BC-45E6-98FD-7D0D5D67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89" y="2134946"/>
            <a:ext cx="6211167" cy="414395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F6949-0249-45BF-B6F7-888008E1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3" y="2085251"/>
            <a:ext cx="6361427" cy="40391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A3A1B5-6129-45B0-AF7D-738FFEA52472}"/>
              </a:ext>
            </a:extLst>
          </p:cNvPr>
          <p:cNvSpPr/>
          <p:nvPr/>
        </p:nvSpPr>
        <p:spPr>
          <a:xfrm>
            <a:off x="10018644" y="2134946"/>
            <a:ext cx="1212574" cy="32719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5CAD92-F340-4499-8013-259B8AF7E541}"/>
              </a:ext>
            </a:extLst>
          </p:cNvPr>
          <p:cNvSpPr/>
          <p:nvPr/>
        </p:nvSpPr>
        <p:spPr>
          <a:xfrm>
            <a:off x="2688641" y="2239735"/>
            <a:ext cx="1212574" cy="32719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8BA56B-3DBE-417C-9A47-FA0C6C5E1136}"/>
              </a:ext>
            </a:extLst>
          </p:cNvPr>
          <p:cNvCxnSpPr/>
          <p:nvPr/>
        </p:nvCxnSpPr>
        <p:spPr>
          <a:xfrm>
            <a:off x="4134678" y="3770916"/>
            <a:ext cx="56653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5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6791-1E96-4823-BE13-D90D39A1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Goal: Email Client List Discounted Items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DC0C6E-9977-49E6-9F83-0605D7BA1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2606" y="1768673"/>
            <a:ext cx="5049041" cy="3513580"/>
          </a:xfrm>
          <a:ln w="3810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401D5-F533-4579-8262-A3BC154A2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4" y="1768673"/>
            <a:ext cx="6562792" cy="201275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6CE872-77EC-4D33-8C85-D75AAE0307D1}"/>
              </a:ext>
            </a:extLst>
          </p:cNvPr>
          <p:cNvCxnSpPr/>
          <p:nvPr/>
        </p:nvCxnSpPr>
        <p:spPr>
          <a:xfrm>
            <a:off x="2961861" y="4929809"/>
            <a:ext cx="34886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52585-BA70-42D3-8EF9-CD99E9888F19}"/>
              </a:ext>
            </a:extLst>
          </p:cNvPr>
          <p:cNvCxnSpPr/>
          <p:nvPr/>
        </p:nvCxnSpPr>
        <p:spPr>
          <a:xfrm>
            <a:off x="2961861" y="3826565"/>
            <a:ext cx="0" cy="11032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09D8-8AA6-4763-A4EC-6DDF95B0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Total Expense Report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A6A40D-FE21-4433-AB32-916631B5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9401" y="2222538"/>
            <a:ext cx="6839905" cy="3381847"/>
          </a:xfrm>
          <a:ln w="3810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21082-DC48-4BAE-AF86-764F1883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4" y="1667786"/>
            <a:ext cx="4869797" cy="512064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2447E070-24C5-479D-8A98-552A2ABFA279}"/>
              </a:ext>
            </a:extLst>
          </p:cNvPr>
          <p:cNvSpPr/>
          <p:nvPr/>
        </p:nvSpPr>
        <p:spPr>
          <a:xfrm>
            <a:off x="1895475" y="1971675"/>
            <a:ext cx="742950" cy="4343399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EA6E0-1426-45B3-95FC-3DFCC61FE1AF}"/>
              </a:ext>
            </a:extLst>
          </p:cNvPr>
          <p:cNvCxnSpPr>
            <a:cxnSpLocks/>
          </p:cNvCxnSpPr>
          <p:nvPr/>
        </p:nvCxnSpPr>
        <p:spPr>
          <a:xfrm flipV="1">
            <a:off x="2847975" y="3514725"/>
            <a:ext cx="3248025" cy="285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74FFCAD2-20BE-4152-B90E-94EA4D645031}"/>
              </a:ext>
            </a:extLst>
          </p:cNvPr>
          <p:cNvSpPr/>
          <p:nvPr/>
        </p:nvSpPr>
        <p:spPr>
          <a:xfrm>
            <a:off x="6172202" y="2866031"/>
            <a:ext cx="247650" cy="1304925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75DE-B459-47AD-8C6B-7205726C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0672"/>
          </a:xfrm>
        </p:spPr>
        <p:txBody>
          <a:bodyPr/>
          <a:lstStyle/>
          <a:p>
            <a:r>
              <a:rPr lang="en-US" dirty="0"/>
              <a:t>Feature: Out Of Stock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815E4-971E-45C2-A1BA-94699D68D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914" y="3872736"/>
            <a:ext cx="6367807" cy="1737489"/>
          </a:xfrm>
          <a:ln w="381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446D1-67C4-4AB0-8562-D562FC5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" y="2639609"/>
            <a:ext cx="5555660" cy="3010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DEE43-E27D-42E2-B262-77ECA37C5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997950"/>
            <a:ext cx="7735380" cy="14670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F6B814-29E2-4582-B11D-4B52009DC271}"/>
              </a:ext>
            </a:extLst>
          </p:cNvPr>
          <p:cNvSpPr/>
          <p:nvPr/>
        </p:nvSpPr>
        <p:spPr>
          <a:xfrm>
            <a:off x="7322241" y="1410426"/>
            <a:ext cx="585039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3EB4-E544-47FE-ADB6-5D2860F238F7}"/>
              </a:ext>
            </a:extLst>
          </p:cNvPr>
          <p:cNvCxnSpPr>
            <a:cxnSpLocks/>
          </p:cNvCxnSpPr>
          <p:nvPr/>
        </p:nvCxnSpPr>
        <p:spPr>
          <a:xfrm>
            <a:off x="7811580" y="1624837"/>
            <a:ext cx="3866070" cy="2783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F8F0-E4FE-4DFF-B7A1-9E1E7FA4CD13}"/>
              </a:ext>
            </a:extLst>
          </p:cNvPr>
          <p:cNvSpPr/>
          <p:nvPr/>
        </p:nvSpPr>
        <p:spPr>
          <a:xfrm>
            <a:off x="10576312" y="5141015"/>
            <a:ext cx="1472409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522E65-E51A-4795-BF7C-09237E5FE0E9}"/>
              </a:ext>
            </a:extLst>
          </p:cNvPr>
          <p:cNvSpPr/>
          <p:nvPr/>
        </p:nvSpPr>
        <p:spPr>
          <a:xfrm>
            <a:off x="5240476" y="3009148"/>
            <a:ext cx="340484" cy="334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326</TotalTime>
  <Words>41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Project 0</vt:lpstr>
      <vt:lpstr>Live Demo</vt:lpstr>
      <vt:lpstr>Menu Option for User Interface </vt:lpstr>
      <vt:lpstr>Stretch Goal: Update Inventory From Incoming Shipments</vt:lpstr>
      <vt:lpstr>Stretch Goal: Email Client List Discounted Items</vt:lpstr>
      <vt:lpstr>Feature: Total Expense Report</vt:lpstr>
      <vt:lpstr>Feature: Out Of Stock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Timothy Yu</dc:creator>
  <cp:lastModifiedBy>Timothy Yu</cp:lastModifiedBy>
  <cp:revision>18</cp:revision>
  <dcterms:created xsi:type="dcterms:W3CDTF">2021-10-13T17:39:21Z</dcterms:created>
  <dcterms:modified xsi:type="dcterms:W3CDTF">2021-10-14T01:10:21Z</dcterms:modified>
</cp:coreProperties>
</file>