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>
      <p:cViewPr>
        <p:scale>
          <a:sx n="89" d="100"/>
          <a:sy n="89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31CB-AC54-83EF-8466-3C5E1AF7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302-DDCC-D7B4-D6EB-FC82E41C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ED78-638F-A5D2-CA17-FB658DE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948D-AA08-BA0C-A696-1825D28F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F5A6-3EBF-CDA6-B45C-E0D0D67B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7C3-960F-F8E3-C20D-9E83AAD2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5CF9-514D-53DF-6DFD-47FD7658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5288-01E2-169B-A87B-CCD4F9DE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A357-7639-BC3C-D954-D7478E90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BD0C-5A7F-8DBB-FA4A-341DA6EB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83DC4-AE41-65D9-0A94-22A79EB0E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BB4F-E3BA-41FA-4A29-6E58C872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3348-3121-627E-CDD0-0DD795CF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909-9BC5-D723-1C1D-48FE254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CD58-7D80-9D2A-5CF6-51A12BC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F3A1-72A0-3DD4-4467-DDDB883C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C594-525B-4C2B-2883-B20ED9B7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695C-3528-C5AA-7EBD-FB727AFB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0F7B-9063-349C-B414-1D3A52C3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BABA-F3A7-4792-DE9A-574204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58D-57DE-65D3-F27D-C678BD0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367EF-1EE7-D8CF-3FB8-2C930388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B1E0-77BA-4F47-127F-B4DC5EFC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832B-53DF-591C-F9A1-993AAF0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6AEB-8A3F-A416-AD80-B349245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8332-654F-7C44-45BC-156AF883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582D-D63F-602E-7170-3499402D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D310-1039-5E86-60D8-8931ED3E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4496-7AD9-2E0B-AFC2-9912A6F7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87AD-66FA-4EFA-A7FF-1C0CE80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23D7-E7C6-316E-DF1A-1F1F89EE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9478-4B8B-2530-2582-277F951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DF33-348D-9363-1FF7-1173A3A2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F985-7A51-4676-9478-D74A35FE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3837B-2FE7-95FF-8519-434926BBC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2DA8C-845D-38CF-F755-12FEFAD8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1CD2F-A2E2-329F-1BF6-5B0A3886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D480-BB75-763A-18B0-5720FF02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395C-63E2-6A6E-9CBA-FE4EF88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90A-35E1-4C91-EA8D-37E2DE4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C0E4C-C123-C7AC-6D6F-C7B27AD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52DC-7C0B-825F-82A0-04F02537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427E-16B7-DC64-8C32-32DE2BD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C25BB-E5A8-AC68-C087-4B5ED744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C8D9E-C6F6-C4B5-5D12-DE3A330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130E-5B27-B53B-B929-1B4D4F0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1CB-7C6A-B1DB-20A1-4D9753CC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BCD1-B183-4FC8-A52D-06035C0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E961-E38A-6C31-4AB0-0F2F5558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96FA-D152-11D1-DEE5-FE651366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6361-2601-8033-6BC7-D8409F0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A59F-08E4-8F93-0C2A-27277AAC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395-9247-2FFA-9858-5DD08D85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A0FCC-AD85-E118-B100-86227C8B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A64C-3C0F-16A3-1301-D6440A60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7A2E-40E5-E115-69F6-134403E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DA67B-21AA-C150-EA94-DBD1EA8F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2586-4188-D15E-EC9E-383BB761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A0264-5BEF-015B-22E8-39AE86F2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8E64-A4CD-10E8-3CEE-455AC8A3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0596B-041B-11C6-8E97-60EE67C9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8185-C495-A146-8BBA-845E00BDD38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ABE-84FD-12B2-7BB5-4C0E7217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37AF-546F-B9C3-FE53-7D4B09AE6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F4B8-7DEA-6D4E-8C83-6A9AD1CE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1F17E14F-AF4C-44B9-4212-D656C92BD4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1" y="112456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C857C-662A-EE50-9B3C-3A55B0127576}"/>
              </a:ext>
            </a:extLst>
          </p:cNvPr>
          <p:cNvCxnSpPr>
            <a:cxnSpLocks/>
          </p:cNvCxnSpPr>
          <p:nvPr/>
        </p:nvCxnSpPr>
        <p:spPr>
          <a:xfrm>
            <a:off x="4957985" y="2521528"/>
            <a:ext cx="1866146" cy="1856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4EBF3D-F952-DA93-7E1C-76A58C16AD66}"/>
              </a:ext>
            </a:extLst>
          </p:cNvPr>
          <p:cNvGrpSpPr/>
          <p:nvPr/>
        </p:nvGrpSpPr>
        <p:grpSpPr>
          <a:xfrm>
            <a:off x="4995332" y="1835728"/>
            <a:ext cx="2514600" cy="2514600"/>
            <a:chOff x="4995332" y="1835728"/>
            <a:chExt cx="2514600" cy="2514600"/>
          </a:xfrm>
          <a:solidFill>
            <a:schemeClr val="bg1">
              <a:lumMod val="75000"/>
            </a:schemeClr>
          </a:solidFill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4360D2A1-1E00-AC18-B96B-7499A811F9C1}"/>
                </a:ext>
              </a:extLst>
            </p:cNvPr>
            <p:cNvSpPr/>
            <p:nvPr/>
          </p:nvSpPr>
          <p:spPr>
            <a:xfrm rot="10800000">
              <a:off x="4995333" y="2521528"/>
              <a:ext cx="1828800" cy="18288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0F579-5856-A122-3B32-20164F46E6D2}"/>
                </a:ext>
              </a:extLst>
            </p:cNvPr>
            <p:cNvSpPr/>
            <p:nvPr/>
          </p:nvSpPr>
          <p:spPr>
            <a:xfrm>
              <a:off x="4995332" y="1835728"/>
              <a:ext cx="1828800" cy="685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14A439-47A0-238D-471D-84BCA332128E}"/>
                </a:ext>
              </a:extLst>
            </p:cNvPr>
            <p:cNvSpPr/>
            <p:nvPr/>
          </p:nvSpPr>
          <p:spPr>
            <a:xfrm rot="16200000">
              <a:off x="5913196" y="2746664"/>
              <a:ext cx="2507672" cy="685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247C29-02F2-7315-E58F-8AFB466C91D1}"/>
              </a:ext>
            </a:extLst>
          </p:cNvPr>
          <p:cNvSpPr txBox="1"/>
          <p:nvPr/>
        </p:nvSpPr>
        <p:spPr>
          <a:xfrm rot="2700000">
            <a:off x="4913060" y="2803213"/>
            <a:ext cx="28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of effective operation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F245CC4-E4A1-8256-7291-491869CBACBF}"/>
              </a:ext>
            </a:extLst>
          </p:cNvPr>
          <p:cNvSpPr/>
          <p:nvPr/>
        </p:nvSpPr>
        <p:spPr>
          <a:xfrm>
            <a:off x="6139070" y="1425142"/>
            <a:ext cx="272407" cy="41443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BA6D8412-B2B0-F002-78B0-5EE6E7AC6C47}"/>
              </a:ext>
            </a:extLst>
          </p:cNvPr>
          <p:cNvSpPr/>
          <p:nvPr/>
        </p:nvSpPr>
        <p:spPr>
          <a:xfrm rot="5400000">
            <a:off x="7574681" y="2882348"/>
            <a:ext cx="272407" cy="41443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7D03A-0B08-9707-48D4-21AA7F835258}"/>
              </a:ext>
            </a:extLst>
          </p:cNvPr>
          <p:cNvSpPr txBox="1"/>
          <p:nvPr/>
        </p:nvSpPr>
        <p:spPr>
          <a:xfrm>
            <a:off x="5642715" y="4753805"/>
            <a:ext cx="12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1F6CB-7DE2-D767-0076-D0635B9E7A7B}"/>
              </a:ext>
            </a:extLst>
          </p:cNvPr>
          <p:cNvSpPr txBox="1"/>
          <p:nvPr/>
        </p:nvSpPr>
        <p:spPr>
          <a:xfrm rot="16200000">
            <a:off x="3696564" y="2904898"/>
            <a:ext cx="12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0608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ACE93-1A26-608E-E2CC-BB564AF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1377950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Morse</dc:creator>
  <cp:lastModifiedBy>Ethan Morse</cp:lastModifiedBy>
  <cp:revision>1</cp:revision>
  <dcterms:created xsi:type="dcterms:W3CDTF">2022-08-30T23:54:43Z</dcterms:created>
  <dcterms:modified xsi:type="dcterms:W3CDTF">2022-08-31T00:10:28Z</dcterms:modified>
</cp:coreProperties>
</file>