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95" r:id="rId5"/>
    <p:sldId id="361" r:id="rId6"/>
    <p:sldId id="296" r:id="rId7"/>
    <p:sldId id="335" r:id="rId8"/>
    <p:sldId id="257" r:id="rId9"/>
    <p:sldId id="362" r:id="rId10"/>
    <p:sldId id="386" r:id="rId11"/>
    <p:sldId id="336" r:id="rId12"/>
    <p:sldId id="337" r:id="rId13"/>
    <p:sldId id="363" r:id="rId14"/>
    <p:sldId id="265" r:id="rId15"/>
    <p:sldId id="258" r:id="rId16"/>
    <p:sldId id="348" r:id="rId17"/>
    <p:sldId id="387" r:id="rId18"/>
    <p:sldId id="388" r:id="rId19"/>
    <p:sldId id="389" r:id="rId20"/>
    <p:sldId id="390" r:id="rId21"/>
    <p:sldId id="349" r:id="rId22"/>
    <p:sldId id="259" r:id="rId23"/>
  </p:sldIdLst>
  <p:sldSz cx="9144000" cy="5143500" type="screen16x9"/>
  <p:notesSz cx="6858000" cy="9144000"/>
  <p:embeddedFontLst>
    <p:embeddedFont>
      <p:font typeface="Titillium Web ExtraLight" panose="020B0704020202020204"/>
      <p:bold r:id="rId27"/>
      <p:boldItalic r:id="rId28"/>
    </p:embeddedFont>
    <p:embeddedFont>
      <p:font typeface="Titillium Web" panose="020B0704020202020204"/>
      <p:bold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font" Target="fonts/font4.fntdata"/><Relationship Id="rId3" Type="http://schemas.openxmlformats.org/officeDocument/2006/relationships/slide" Target="slides/slide1.xml"/><Relationship Id="rId29" Type="http://schemas.openxmlformats.org/officeDocument/2006/relationships/font" Target="fonts/font3.fntdata"/><Relationship Id="rId28" Type="http://schemas.openxmlformats.org/officeDocument/2006/relationships/font" Target="fonts/font2.fntdata"/><Relationship Id="rId27" Type="http://schemas.openxmlformats.org/officeDocument/2006/relationships/font" Target="fonts/font1.fntdata"/><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75"/>
        <p:cNvGrpSpPr/>
        <p:nvPr/>
      </p:nvGrpSpPr>
      <p:grpSpPr>
        <a:xfrm>
          <a:off x="0" y="0"/>
          <a:ext cx="0" cy="0"/>
          <a:chOff x="0" y="0"/>
          <a:chExt cx="0" cy="0"/>
        </a:xfrm>
      </p:grpSpPr>
      <p:sp>
        <p:nvSpPr>
          <p:cNvPr id="776" name="Google Shape;77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80"/>
        <p:cNvGrpSpPr/>
        <p:nvPr/>
      </p:nvGrpSpPr>
      <p:grpSpPr>
        <a:xfrm>
          <a:off x="0" y="0"/>
          <a:ext cx="0" cy="0"/>
          <a:chOff x="0" y="0"/>
          <a:chExt cx="0" cy="0"/>
        </a:xfrm>
      </p:grpSpPr>
      <p:sp>
        <p:nvSpPr>
          <p:cNvPr id="781" name="Google Shape;78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53"/>
        <p:cNvGrpSpPr/>
        <p:nvPr/>
      </p:nvGrpSpPr>
      <p:grpSpPr>
        <a:xfrm>
          <a:off x="0" y="0"/>
          <a:ext cx="0" cy="0"/>
          <a:chOff x="0" y="0"/>
          <a:chExt cx="0" cy="0"/>
        </a:xfrm>
      </p:grpSpPr>
      <p:sp>
        <p:nvSpPr>
          <p:cNvPr id="854" name="Google Shape;854;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89"/>
        <p:cNvGrpSpPr/>
        <p:nvPr/>
      </p:nvGrpSpPr>
      <p:grpSpPr>
        <a:xfrm>
          <a:off x="0" y="0"/>
          <a:ext cx="0" cy="0"/>
          <a:chOff x="0" y="0"/>
          <a:chExt cx="0" cy="0"/>
        </a:xfrm>
      </p:grpSpPr>
      <p:sp>
        <p:nvSpPr>
          <p:cNvPr id="790" name="Google Shape;79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97"/>
        <p:cNvGrpSpPr/>
        <p:nvPr/>
      </p:nvGrpSpPr>
      <p:grpSpPr>
        <a:xfrm>
          <a:off x="0" y="0"/>
          <a:ext cx="0" cy="0"/>
          <a:chOff x="0" y="0"/>
          <a:chExt cx="0" cy="0"/>
        </a:xfrm>
      </p:grpSpPr>
      <p:sp>
        <p:nvSpPr>
          <p:cNvPr id="798" name="Google Shape;79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696525" y="817291"/>
            <a:ext cx="7729200" cy="2081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5800"/>
              <a:buNone/>
              <a:defRPr sz="5800">
                <a:solidFill>
                  <a:schemeClr val="lt1"/>
                </a:solidFill>
              </a:defRPr>
            </a:lvl1pPr>
            <a:lvl2pPr lvl="1">
              <a:spcBef>
                <a:spcPts val="0"/>
              </a:spcBef>
              <a:spcAft>
                <a:spcPts val="0"/>
              </a:spcAft>
              <a:buClr>
                <a:schemeClr val="lt1"/>
              </a:buClr>
              <a:buSzPts val="5800"/>
              <a:buNone/>
              <a:defRPr sz="5800">
                <a:solidFill>
                  <a:schemeClr val="lt1"/>
                </a:solidFill>
              </a:defRPr>
            </a:lvl2pPr>
            <a:lvl3pPr lvl="2">
              <a:spcBef>
                <a:spcPts val="0"/>
              </a:spcBef>
              <a:spcAft>
                <a:spcPts val="0"/>
              </a:spcAft>
              <a:buClr>
                <a:schemeClr val="lt1"/>
              </a:buClr>
              <a:buSzPts val="5800"/>
              <a:buNone/>
              <a:defRPr sz="5800">
                <a:solidFill>
                  <a:schemeClr val="lt1"/>
                </a:solidFill>
              </a:defRPr>
            </a:lvl3pPr>
            <a:lvl4pPr lvl="3">
              <a:spcBef>
                <a:spcPts val="0"/>
              </a:spcBef>
              <a:spcAft>
                <a:spcPts val="0"/>
              </a:spcAft>
              <a:buClr>
                <a:schemeClr val="lt1"/>
              </a:buClr>
              <a:buSzPts val="5800"/>
              <a:buNone/>
              <a:defRPr sz="5800">
                <a:solidFill>
                  <a:schemeClr val="lt1"/>
                </a:solidFill>
              </a:defRPr>
            </a:lvl4pPr>
            <a:lvl5pPr lvl="4">
              <a:spcBef>
                <a:spcPts val="0"/>
              </a:spcBef>
              <a:spcAft>
                <a:spcPts val="0"/>
              </a:spcAft>
              <a:buClr>
                <a:schemeClr val="lt1"/>
              </a:buClr>
              <a:buSzPts val="5800"/>
              <a:buNone/>
              <a:defRPr sz="5800">
                <a:solidFill>
                  <a:schemeClr val="lt1"/>
                </a:solidFill>
              </a:defRPr>
            </a:lvl5pPr>
            <a:lvl6pPr lvl="5">
              <a:spcBef>
                <a:spcPts val="0"/>
              </a:spcBef>
              <a:spcAft>
                <a:spcPts val="0"/>
              </a:spcAft>
              <a:buClr>
                <a:schemeClr val="lt1"/>
              </a:buClr>
              <a:buSzPts val="5800"/>
              <a:buNone/>
              <a:defRPr sz="5800">
                <a:solidFill>
                  <a:schemeClr val="lt1"/>
                </a:solidFill>
              </a:defRPr>
            </a:lvl6pPr>
            <a:lvl7pPr lvl="6">
              <a:spcBef>
                <a:spcPts val="0"/>
              </a:spcBef>
              <a:spcAft>
                <a:spcPts val="0"/>
              </a:spcAft>
              <a:buClr>
                <a:schemeClr val="lt1"/>
              </a:buClr>
              <a:buSzPts val="5800"/>
              <a:buNone/>
              <a:defRPr sz="5800">
                <a:solidFill>
                  <a:schemeClr val="lt1"/>
                </a:solidFill>
              </a:defRPr>
            </a:lvl7pPr>
            <a:lvl8pPr lvl="7">
              <a:spcBef>
                <a:spcPts val="0"/>
              </a:spcBef>
              <a:spcAft>
                <a:spcPts val="0"/>
              </a:spcAft>
              <a:buClr>
                <a:schemeClr val="lt1"/>
              </a:buClr>
              <a:buSzPts val="5800"/>
              <a:buNone/>
              <a:defRPr sz="5800">
                <a:solidFill>
                  <a:schemeClr val="lt1"/>
                </a:solidFill>
              </a:defRPr>
            </a:lvl8pPr>
            <a:lvl9pPr lvl="8">
              <a:spcBef>
                <a:spcPts val="0"/>
              </a:spcBef>
              <a:spcAft>
                <a:spcPts val="0"/>
              </a:spcAft>
              <a:buClr>
                <a:schemeClr val="lt1"/>
              </a:buClr>
              <a:buSzPts val="5800"/>
              <a:buNone/>
              <a:defRPr sz="5800">
                <a:solidFill>
                  <a:schemeClr val="lt1"/>
                </a:solidFill>
              </a:defRPr>
            </a:lvl9pPr>
          </a:lstStyle>
          <a:p/>
        </p:txBody>
      </p:sp>
      <p:grpSp>
        <p:nvGrpSpPr>
          <p:cNvPr id="12" name="Google Shape;12;p2"/>
          <p:cNvGrpSpPr/>
          <p:nvPr/>
        </p:nvGrpSpPr>
        <p:grpSpPr>
          <a:xfrm>
            <a:off x="28550" y="2196764"/>
            <a:ext cx="9094048" cy="2946825"/>
            <a:chOff x="28544" y="3514688"/>
            <a:chExt cx="9094048" cy="1628800"/>
          </a:xfrm>
        </p:grpSpPr>
        <p:sp>
          <p:nvSpPr>
            <p:cNvPr id="13" name="Google Shape;13;p2"/>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2"/>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2"/>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2"/>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2"/>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2"/>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2"/>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2"/>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2"/>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2"/>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2"/>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2"/>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2"/>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2"/>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2"/>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2"/>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9;p2"/>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0;p2"/>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2"/>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2"/>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3;p2"/>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2"/>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5;p2"/>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6" name="Google Shape;46;p2"/>
          <p:cNvGrpSpPr/>
          <p:nvPr/>
        </p:nvGrpSpPr>
        <p:grpSpPr>
          <a:xfrm>
            <a:off x="28550" y="3359978"/>
            <a:ext cx="9094048" cy="1783611"/>
            <a:chOff x="28544" y="4157632"/>
            <a:chExt cx="9094048" cy="985856"/>
          </a:xfrm>
        </p:grpSpPr>
        <p:sp>
          <p:nvSpPr>
            <p:cNvPr id="47" name="Google Shape;47;p2"/>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48;p2"/>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49;p2"/>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50;p2"/>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2"/>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52;p2"/>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53;p2"/>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4;p2"/>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2"/>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2"/>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2"/>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2"/>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2"/>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2"/>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p2"/>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2"/>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2"/>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64;p2"/>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2"/>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2"/>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2"/>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2"/>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69;p2"/>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2"/>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2"/>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2"/>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2"/>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2"/>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2"/>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2"/>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2"/>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p2"/>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2"/>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2"/>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2"/>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2"/>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2"/>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2"/>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2"/>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2"/>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2"/>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2"/>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2"/>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2"/>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2"/>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92;p2"/>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93;p2"/>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2"/>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95;p2"/>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96;p2"/>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2"/>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2"/>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99;p2"/>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100;p2"/>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2"/>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02;p2"/>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103;p2"/>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104;p2"/>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05;p2"/>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2"/>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2"/>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2"/>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109;p2"/>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110;p2"/>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111;p2"/>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112;p2"/>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3" name="Google Shape;113;p2"/>
          <p:cNvSpPr/>
          <p:nvPr/>
        </p:nvSpPr>
        <p:spPr>
          <a:xfrm>
            <a:off x="0" y="2229988"/>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2"/>
        <p:cNvGrpSpPr/>
        <p:nvPr/>
      </p:nvGrpSpPr>
      <p:grpSpPr>
        <a:xfrm>
          <a:off x="0" y="0"/>
          <a:ext cx="0" cy="0"/>
          <a:chOff x="0" y="0"/>
          <a:chExt cx="0" cy="0"/>
        </a:xfrm>
      </p:grpSpPr>
      <p:sp>
        <p:nvSpPr>
          <p:cNvPr id="663" name="Google Shape;663;p11"/>
          <p:cNvSpPr/>
          <p:nvPr/>
        </p:nvSpPr>
        <p:spPr>
          <a:xfrm>
            <a:off x="-25" y="4329000"/>
            <a:ext cx="9144000" cy="8145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4" name="Google Shape;664;p11"/>
          <p:cNvSpPr txBox="1">
            <a:spLocks noGrp="1"/>
          </p:cNvSpPr>
          <p:nvPr>
            <p:ph type="body" idx="1"/>
          </p:nvPr>
        </p:nvSpPr>
        <p:spPr>
          <a:xfrm>
            <a:off x="553650" y="4496202"/>
            <a:ext cx="80367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400"/>
              <a:buNone/>
              <a:defRPr sz="1400"/>
            </a:lvl1pPr>
          </a:lstStyle>
          <a:p/>
        </p:txBody>
      </p:sp>
      <p:sp>
        <p:nvSpPr>
          <p:cNvPr id="665" name="Google Shape;665;p1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lang="en-GB" dirty="0"/>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666"/>
        <p:cNvGrpSpPr/>
        <p:nvPr/>
      </p:nvGrpSpPr>
      <p:grpSpPr>
        <a:xfrm>
          <a:off x="0" y="0"/>
          <a:ext cx="0" cy="0"/>
          <a:chOff x="0" y="0"/>
          <a:chExt cx="0" cy="0"/>
        </a:xfrm>
      </p:grpSpPr>
      <p:sp>
        <p:nvSpPr>
          <p:cNvPr id="667" name="Google Shape;667;p1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lang="en-GB" dirty="0"/>
          </a:p>
        </p:txBody>
      </p:sp>
    </p:spTree>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with graphs">
  <p:cSld name="BLANK_2">
    <p:spTree>
      <p:nvGrpSpPr>
        <p:cNvPr id="1" name="Shape 668"/>
        <p:cNvGrpSpPr/>
        <p:nvPr/>
      </p:nvGrpSpPr>
      <p:grpSpPr>
        <a:xfrm>
          <a:off x="0" y="0"/>
          <a:ext cx="0" cy="0"/>
          <a:chOff x="0" y="0"/>
          <a:chExt cx="0" cy="0"/>
        </a:xfrm>
      </p:grpSpPr>
      <p:sp>
        <p:nvSpPr>
          <p:cNvPr id="669" name="Google Shape;669;p13"/>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GB"/>
            </a:fld>
            <a:endParaRPr lang="en-GB" dirty="0"/>
          </a:p>
        </p:txBody>
      </p:sp>
      <p:grpSp>
        <p:nvGrpSpPr>
          <p:cNvPr id="670" name="Google Shape;670;p13"/>
          <p:cNvGrpSpPr/>
          <p:nvPr/>
        </p:nvGrpSpPr>
        <p:grpSpPr>
          <a:xfrm>
            <a:off x="28550" y="3850565"/>
            <a:ext cx="9094048" cy="1293104"/>
            <a:chOff x="28544" y="3514688"/>
            <a:chExt cx="9094048" cy="1628800"/>
          </a:xfrm>
        </p:grpSpPr>
        <p:sp>
          <p:nvSpPr>
            <p:cNvPr id="671" name="Google Shape;671;p13"/>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2" name="Google Shape;672;p13"/>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3" name="Google Shape;673;p13"/>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4" name="Google Shape;674;p13"/>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5" name="Google Shape;675;p13"/>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6" name="Google Shape;676;p13"/>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7" name="Google Shape;677;p13"/>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8" name="Google Shape;678;p13"/>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9" name="Google Shape;679;p13"/>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0" name="Google Shape;680;p13"/>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 name="Google Shape;681;p13"/>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2" name="Google Shape;682;p13"/>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3" name="Google Shape;683;p13"/>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4" name="Google Shape;684;p13"/>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5" name="Google Shape;685;p13"/>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 name="Google Shape;686;p13"/>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7" name="Google Shape;687;p13"/>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8" name="Google Shape;688;p13"/>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9" name="Google Shape;689;p13"/>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0" name="Google Shape;690;p13"/>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1" name="Google Shape;691;p13"/>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 name="Google Shape;692;p13"/>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3" name="Google Shape;693;p13"/>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4" name="Google Shape;694;p13"/>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5" name="Google Shape;695;p13"/>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6" name="Google Shape;696;p13"/>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 name="Google Shape;697;p13"/>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 name="Google Shape;698;p13"/>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 name="Google Shape;699;p13"/>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 name="Google Shape;700;p13"/>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 name="Google Shape;701;p13"/>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2" name="Google Shape;702;p13"/>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3" name="Google Shape;703;p13"/>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04" name="Google Shape;704;p13"/>
          <p:cNvGrpSpPr/>
          <p:nvPr/>
        </p:nvGrpSpPr>
        <p:grpSpPr>
          <a:xfrm>
            <a:off x="28550" y="4360998"/>
            <a:ext cx="9094048" cy="782671"/>
            <a:chOff x="28544" y="4157632"/>
            <a:chExt cx="9094048" cy="985856"/>
          </a:xfrm>
        </p:grpSpPr>
        <p:sp>
          <p:nvSpPr>
            <p:cNvPr id="705" name="Google Shape;705;p13"/>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6" name="Google Shape;706;p13"/>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7" name="Google Shape;707;p13"/>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8" name="Google Shape;708;p13"/>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9" name="Google Shape;709;p13"/>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0" name="Google Shape;710;p13"/>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13"/>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13"/>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13"/>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13"/>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5" name="Google Shape;715;p13"/>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6" name="Google Shape;716;p13"/>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7" name="Google Shape;717;p13"/>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8" name="Google Shape;718;p13"/>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9" name="Google Shape;719;p13"/>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0" name="Google Shape;720;p13"/>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 name="Google Shape;721;p13"/>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13"/>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13"/>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4" name="Google Shape;724;p13"/>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5" name="Google Shape;725;p13"/>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13"/>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7" name="Google Shape;727;p13"/>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 name="Google Shape;728;p13"/>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13"/>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0" name="Google Shape;730;p13"/>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1" name="Google Shape;731;p13"/>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2" name="Google Shape;732;p13"/>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3" name="Google Shape;733;p13"/>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13"/>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13"/>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6" name="Google Shape;736;p13"/>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7" name="Google Shape;737;p13"/>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8" name="Google Shape;738;p13"/>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9" name="Google Shape;739;p13"/>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0" name="Google Shape;740;p13"/>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1" name="Google Shape;741;p13"/>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2" name="Google Shape;742;p13"/>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3" name="Google Shape;743;p13"/>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4" name="Google Shape;744;p13"/>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5" name="Google Shape;745;p13"/>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6" name="Google Shape;746;p13"/>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7" name="Google Shape;747;p13"/>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8" name="Google Shape;748;p13"/>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9" name="Google Shape;749;p13"/>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0" name="Google Shape;750;p13"/>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1" name="Google Shape;751;p13"/>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2" name="Google Shape;752;p13"/>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3" name="Google Shape;753;p13"/>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4" name="Google Shape;754;p13"/>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5" name="Google Shape;755;p13"/>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6" name="Google Shape;756;p13"/>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7" name="Google Shape;757;p13"/>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8" name="Google Shape;758;p13"/>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9" name="Google Shape;759;p13"/>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0" name="Google Shape;760;p13"/>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1" name="Google Shape;761;p13"/>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2" name="Google Shape;762;p13"/>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3" name="Google Shape;763;p13"/>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4" name="Google Shape;764;p13"/>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5" name="Google Shape;765;p13"/>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6" name="Google Shape;766;p13"/>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7" name="Google Shape;767;p13"/>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8" name="Google Shape;768;p13"/>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9" name="Google Shape;769;p13"/>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0" name="Google Shape;770;p13"/>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71" name="Google Shape;771;p13"/>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transition>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with frame">
  <p:cSld name="BLANK_1">
    <p:spTree>
      <p:nvGrpSpPr>
        <p:cNvPr id="1" name="Shape 772"/>
        <p:cNvGrpSpPr/>
        <p:nvPr/>
      </p:nvGrpSpPr>
      <p:grpSpPr>
        <a:xfrm>
          <a:off x="0" y="0"/>
          <a:ext cx="0" cy="0"/>
          <a:chOff x="0" y="0"/>
          <a:chExt cx="0" cy="0"/>
        </a:xfrm>
      </p:grpSpPr>
      <p:sp>
        <p:nvSpPr>
          <p:cNvPr id="773" name="Google Shape;773;p14"/>
          <p:cNvSpPr/>
          <p:nvPr/>
        </p:nvSpPr>
        <p:spPr>
          <a:xfrm>
            <a:off x="-175" y="0"/>
            <a:ext cx="9144000" cy="5143500"/>
          </a:xfrm>
          <a:prstGeom prst="frame">
            <a:avLst>
              <a:gd name="adj1" fmla="val 5397"/>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4" name="Google Shape;774;p1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GB"/>
            </a:fld>
            <a:endParaRPr lang="en-GB" dirty="0"/>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465573"/>
        </a:solidFill>
        <a:effectLst/>
      </p:bgPr>
    </p:bg>
    <p:spTree>
      <p:nvGrpSpPr>
        <p:cNvPr id="1" name="Shape 114"/>
        <p:cNvGrpSpPr/>
        <p:nvPr/>
      </p:nvGrpSpPr>
      <p:grpSpPr>
        <a:xfrm>
          <a:off x="0" y="0"/>
          <a:ext cx="0" cy="0"/>
          <a:chOff x="0" y="0"/>
          <a:chExt cx="0" cy="0"/>
        </a:xfrm>
      </p:grpSpPr>
      <p:sp>
        <p:nvSpPr>
          <p:cNvPr id="115" name="Google Shape;115;p3"/>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16" name="Google Shape;116;p3"/>
          <p:cNvSpPr txBox="1">
            <a:spLocks noGrp="1"/>
          </p:cNvSpPr>
          <p:nvPr>
            <p:ph type="subTitle" idx="1"/>
          </p:nvPr>
        </p:nvSpPr>
        <p:spPr>
          <a:xfrm>
            <a:off x="448270" y="1585135"/>
            <a:ext cx="7772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800"/>
              <a:buNone/>
              <a:defRPr sz="1800">
                <a:solidFill>
                  <a:schemeClr val="accent2"/>
                </a:solidFill>
              </a:defRPr>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p:txBody>
      </p:sp>
      <p:grpSp>
        <p:nvGrpSpPr>
          <p:cNvPr id="117" name="Google Shape;117;p3"/>
          <p:cNvGrpSpPr/>
          <p:nvPr/>
        </p:nvGrpSpPr>
        <p:grpSpPr>
          <a:xfrm>
            <a:off x="28550" y="2196764"/>
            <a:ext cx="9094048" cy="2946825"/>
            <a:chOff x="28544" y="3514688"/>
            <a:chExt cx="9094048" cy="1628800"/>
          </a:xfrm>
        </p:grpSpPr>
        <p:sp>
          <p:nvSpPr>
            <p:cNvPr id="118" name="Google Shape;118;p3"/>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119;p3"/>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3"/>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3"/>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22;p3"/>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3"/>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3"/>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125;p3"/>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126;p3"/>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27;p3"/>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28;p3"/>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29;p3"/>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130;p3"/>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131;p3"/>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132;p3"/>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133;p3"/>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3"/>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135;p3"/>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136;p3"/>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37;p3"/>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3"/>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3"/>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3"/>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3"/>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3"/>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143;p3"/>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144;p3"/>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5;p3"/>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3"/>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47;p3"/>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148;p3"/>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149;p3"/>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150;p3"/>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1" name="Google Shape;151;p3"/>
          <p:cNvGrpSpPr/>
          <p:nvPr/>
        </p:nvGrpSpPr>
        <p:grpSpPr>
          <a:xfrm>
            <a:off x="28550" y="3359978"/>
            <a:ext cx="9094048" cy="1783611"/>
            <a:chOff x="28544" y="4157632"/>
            <a:chExt cx="9094048" cy="985856"/>
          </a:xfrm>
        </p:grpSpPr>
        <p:sp>
          <p:nvSpPr>
            <p:cNvPr id="152" name="Google Shape;152;p3"/>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 name="Google Shape;153;p3"/>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 name="Google Shape;154;p3"/>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3"/>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6;p3"/>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157;p3"/>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58;p3"/>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3"/>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3"/>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161;p3"/>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 name="Google Shape;162;p3"/>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3"/>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3"/>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165;p3"/>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166;p3"/>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3"/>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8;p3"/>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 name="Google Shape;169;p3"/>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 name="Google Shape;170;p3"/>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 name="Google Shape;171;p3"/>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72;p3"/>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73;p3"/>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3"/>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175;p3"/>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176;p3"/>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177;p3"/>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178;p3"/>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179;p3"/>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 name="Google Shape;180;p3"/>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181;p3"/>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182;p3"/>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183;p3"/>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 name="Google Shape;184;p3"/>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 name="Google Shape;185;p3"/>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186;p3"/>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187;p3"/>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188;p3"/>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189;p3"/>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190;p3"/>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191;p3"/>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 name="Google Shape;192;p3"/>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 name="Google Shape;193;p3"/>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 name="Google Shape;194;p3"/>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 name="Google Shape;195;p3"/>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3"/>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3"/>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3"/>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3"/>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3"/>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3"/>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3"/>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3"/>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3"/>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3"/>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3"/>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3"/>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3"/>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 name="Google Shape;209;p3"/>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 name="Google Shape;210;p3"/>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 name="Google Shape;211;p3"/>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 name="Google Shape;212;p3"/>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3"/>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 name="Google Shape;214;p3"/>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 name="Google Shape;215;p3"/>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 name="Google Shape;216;p3"/>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 name="Google Shape;217;p3"/>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8"/>
        <p:cNvGrpSpPr/>
        <p:nvPr/>
      </p:nvGrpSpPr>
      <p:grpSpPr>
        <a:xfrm>
          <a:off x="0" y="0"/>
          <a:ext cx="0" cy="0"/>
          <a:chOff x="0" y="0"/>
          <a:chExt cx="0" cy="0"/>
        </a:xfrm>
      </p:grpSpPr>
      <p:sp>
        <p:nvSpPr>
          <p:cNvPr id="219" name="Google Shape;219;p4"/>
          <p:cNvSpPr/>
          <p:nvPr/>
        </p:nvSpPr>
        <p:spPr>
          <a:xfrm rot="10800000" flipH="1">
            <a:off x="-25" y="1079400"/>
            <a:ext cx="9144000" cy="40641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 name="Google Shape;220;p4"/>
          <p:cNvSpPr txBox="1">
            <a:spLocks noGrp="1"/>
          </p:cNvSpPr>
          <p:nvPr>
            <p:ph type="body" idx="1"/>
          </p:nvPr>
        </p:nvSpPr>
        <p:spPr>
          <a:xfrm>
            <a:off x="1669850" y="1857000"/>
            <a:ext cx="5804400" cy="2741700"/>
          </a:xfrm>
          <a:prstGeom prst="rect">
            <a:avLst/>
          </a:prstGeom>
        </p:spPr>
        <p:txBody>
          <a:bodyPr spcFirstLastPara="1" wrap="square" lIns="91425" tIns="91425" rIns="91425" bIns="91425" anchor="t" anchorCtr="0">
            <a:noAutofit/>
          </a:bodyPr>
          <a:lstStyle>
            <a:lvl1pPr marL="457200" lvl="0" indent="-419100" algn="ctr" rtl="0">
              <a:spcBef>
                <a:spcPts val="600"/>
              </a:spcBef>
              <a:spcAft>
                <a:spcPts val="0"/>
              </a:spcAft>
              <a:buSzPts val="3000"/>
              <a:buFont typeface="Titillium Web ExtraLight" panose="020B0704020202020204"/>
              <a:buChar char="▫"/>
              <a:defRPr sz="3000">
                <a:latin typeface="Titillium Web ExtraLight" panose="020B0704020202020204"/>
                <a:ea typeface="Titillium Web ExtraLight" panose="020B0704020202020204"/>
                <a:cs typeface="Titillium Web ExtraLight" panose="020B0704020202020204"/>
                <a:sym typeface="Titillium Web ExtraLight" panose="020B0704020202020204"/>
              </a:defRPr>
            </a:lvl1pPr>
            <a:lvl2pPr marL="914400" lvl="1" indent="-419100" algn="ctr" rtl="0">
              <a:spcBef>
                <a:spcPts val="0"/>
              </a:spcBef>
              <a:spcAft>
                <a:spcPts val="0"/>
              </a:spcAft>
              <a:buSzPts val="3000"/>
              <a:buFont typeface="Titillium Web ExtraLight" panose="020B0704020202020204"/>
              <a:buChar char="-"/>
              <a:defRPr sz="3000">
                <a:latin typeface="Titillium Web ExtraLight" panose="020B0704020202020204"/>
                <a:ea typeface="Titillium Web ExtraLight" panose="020B0704020202020204"/>
                <a:cs typeface="Titillium Web ExtraLight" panose="020B0704020202020204"/>
                <a:sym typeface="Titillium Web ExtraLight" panose="020B0704020202020204"/>
              </a:defRPr>
            </a:lvl2pPr>
            <a:lvl3pPr marL="1371600" lvl="2" indent="-419100" algn="ctr" rtl="0">
              <a:spcBef>
                <a:spcPts val="0"/>
              </a:spcBef>
              <a:spcAft>
                <a:spcPts val="0"/>
              </a:spcAft>
              <a:buSzPts val="3000"/>
              <a:buFont typeface="Titillium Web ExtraLight" panose="020B0704020202020204"/>
              <a:buChar char="-"/>
              <a:defRPr sz="3000">
                <a:latin typeface="Titillium Web ExtraLight" panose="020B0704020202020204"/>
                <a:ea typeface="Titillium Web ExtraLight" panose="020B0704020202020204"/>
                <a:cs typeface="Titillium Web ExtraLight" panose="020B0704020202020204"/>
                <a:sym typeface="Titillium Web ExtraLight" panose="020B0704020202020204"/>
              </a:defRPr>
            </a:lvl3pPr>
            <a:lvl4pPr marL="1828800" lvl="3" indent="-419100" algn="ctr" rtl="0">
              <a:spcBef>
                <a:spcPts val="0"/>
              </a:spcBef>
              <a:spcAft>
                <a:spcPts val="0"/>
              </a:spcAft>
              <a:buSzPts val="3000"/>
              <a:buFont typeface="Titillium Web ExtraLight" panose="020B0704020202020204"/>
              <a:buChar char="-"/>
              <a:defRPr sz="3000">
                <a:latin typeface="Titillium Web ExtraLight" panose="020B0704020202020204"/>
                <a:ea typeface="Titillium Web ExtraLight" panose="020B0704020202020204"/>
                <a:cs typeface="Titillium Web ExtraLight" panose="020B0704020202020204"/>
                <a:sym typeface="Titillium Web ExtraLight" panose="020B0704020202020204"/>
              </a:defRPr>
            </a:lvl4pPr>
            <a:lvl5pPr marL="2286000" lvl="4" indent="-419100" algn="ctr" rtl="0">
              <a:spcBef>
                <a:spcPts val="0"/>
              </a:spcBef>
              <a:spcAft>
                <a:spcPts val="0"/>
              </a:spcAft>
              <a:buSzPts val="3000"/>
              <a:buFont typeface="Titillium Web ExtraLight" panose="020B0704020202020204"/>
              <a:buChar char="-"/>
              <a:defRPr sz="3000">
                <a:latin typeface="Titillium Web ExtraLight" panose="020B0704020202020204"/>
                <a:ea typeface="Titillium Web ExtraLight" panose="020B0704020202020204"/>
                <a:cs typeface="Titillium Web ExtraLight" panose="020B0704020202020204"/>
                <a:sym typeface="Titillium Web ExtraLight" panose="020B0704020202020204"/>
              </a:defRPr>
            </a:lvl5pPr>
            <a:lvl6pPr marL="2743200" lvl="5" indent="-419100" algn="ctr" rtl="0">
              <a:spcBef>
                <a:spcPts val="0"/>
              </a:spcBef>
              <a:spcAft>
                <a:spcPts val="0"/>
              </a:spcAft>
              <a:buSzPts val="3000"/>
              <a:buFont typeface="Titillium Web ExtraLight" panose="020B0704020202020204"/>
              <a:buChar char="-"/>
              <a:defRPr sz="3000">
                <a:latin typeface="Titillium Web ExtraLight" panose="020B0704020202020204"/>
                <a:ea typeface="Titillium Web ExtraLight" panose="020B0704020202020204"/>
                <a:cs typeface="Titillium Web ExtraLight" panose="020B0704020202020204"/>
                <a:sym typeface="Titillium Web ExtraLight" panose="020B0704020202020204"/>
              </a:defRPr>
            </a:lvl6pPr>
            <a:lvl7pPr marL="3200400" lvl="6" indent="-419100" algn="ctr" rtl="0">
              <a:spcBef>
                <a:spcPts val="0"/>
              </a:spcBef>
              <a:spcAft>
                <a:spcPts val="0"/>
              </a:spcAft>
              <a:buSzPts val="3000"/>
              <a:buFont typeface="Titillium Web ExtraLight" panose="020B0704020202020204"/>
              <a:buChar char="●"/>
              <a:defRPr sz="3000">
                <a:latin typeface="Titillium Web ExtraLight" panose="020B0704020202020204"/>
                <a:ea typeface="Titillium Web ExtraLight" panose="020B0704020202020204"/>
                <a:cs typeface="Titillium Web ExtraLight" panose="020B0704020202020204"/>
                <a:sym typeface="Titillium Web ExtraLight" panose="020B0704020202020204"/>
              </a:defRPr>
            </a:lvl7pPr>
            <a:lvl8pPr marL="3657600" lvl="7" indent="-419100" algn="ctr" rtl="0">
              <a:spcBef>
                <a:spcPts val="0"/>
              </a:spcBef>
              <a:spcAft>
                <a:spcPts val="0"/>
              </a:spcAft>
              <a:buSzPts val="3000"/>
              <a:buFont typeface="Titillium Web ExtraLight" panose="020B0704020202020204"/>
              <a:buChar char="○"/>
              <a:defRPr sz="3000">
                <a:latin typeface="Titillium Web ExtraLight" panose="020B0704020202020204"/>
                <a:ea typeface="Titillium Web ExtraLight" panose="020B0704020202020204"/>
                <a:cs typeface="Titillium Web ExtraLight" panose="020B0704020202020204"/>
                <a:sym typeface="Titillium Web ExtraLight" panose="020B0704020202020204"/>
              </a:defRPr>
            </a:lvl8pPr>
            <a:lvl9pPr marL="4114800" lvl="8" indent="-419100" algn="ctr">
              <a:spcBef>
                <a:spcPts val="0"/>
              </a:spcBef>
              <a:spcAft>
                <a:spcPts val="0"/>
              </a:spcAft>
              <a:buSzPts val="3000"/>
              <a:buFont typeface="Titillium Web ExtraLight" panose="020B0704020202020204"/>
              <a:buChar char="■"/>
              <a:defRPr sz="3000">
                <a:latin typeface="Titillium Web ExtraLight" panose="020B0704020202020204"/>
                <a:ea typeface="Titillium Web ExtraLight" panose="020B0704020202020204"/>
                <a:cs typeface="Titillium Web ExtraLight" panose="020B0704020202020204"/>
                <a:sym typeface="Titillium Web ExtraLight" panose="020B0704020202020204"/>
              </a:defRPr>
            </a:lvl9pPr>
          </a:lstStyle>
          <a:p/>
        </p:txBody>
      </p:sp>
      <p:sp>
        <p:nvSpPr>
          <p:cNvPr id="221" name="Google Shape;221;p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lang="en-GB" dirty="0"/>
          </a:p>
        </p:txBody>
      </p:sp>
      <p:sp>
        <p:nvSpPr>
          <p:cNvPr id="222" name="Google Shape;222;p4"/>
          <p:cNvSpPr/>
          <p:nvPr/>
        </p:nvSpPr>
        <p:spPr>
          <a:xfrm>
            <a:off x="0" y="401188"/>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1" name="Shape 223"/>
        <p:cNvGrpSpPr/>
        <p:nvPr/>
      </p:nvGrpSpPr>
      <p:grpSpPr>
        <a:xfrm>
          <a:off x="0" y="0"/>
          <a:ext cx="0" cy="0"/>
          <a:chOff x="0" y="0"/>
          <a:chExt cx="0" cy="0"/>
        </a:xfrm>
      </p:grpSpPr>
      <p:sp>
        <p:nvSpPr>
          <p:cNvPr id="224" name="Google Shape;224;p5"/>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 name="Google Shape;225;p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lang="en-GB" dirty="0"/>
          </a:p>
        </p:txBody>
      </p:sp>
      <p:grpSp>
        <p:nvGrpSpPr>
          <p:cNvPr id="226" name="Google Shape;226;p5"/>
          <p:cNvGrpSpPr/>
          <p:nvPr/>
        </p:nvGrpSpPr>
        <p:grpSpPr>
          <a:xfrm>
            <a:off x="28550" y="3850565"/>
            <a:ext cx="9094048" cy="1293104"/>
            <a:chOff x="28544" y="3514688"/>
            <a:chExt cx="9094048" cy="1628800"/>
          </a:xfrm>
        </p:grpSpPr>
        <p:sp>
          <p:nvSpPr>
            <p:cNvPr id="227" name="Google Shape;227;p5"/>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 name="Google Shape;228;p5"/>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 name="Google Shape;229;p5"/>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230;p5"/>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 name="Google Shape;231;p5"/>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 name="Google Shape;232;p5"/>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 name="Google Shape;233;p5"/>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 name="Google Shape;234;p5"/>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 name="Google Shape;235;p5"/>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 name="Google Shape;236;p5"/>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 name="Google Shape;237;p5"/>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 name="Google Shape;238;p5"/>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 name="Google Shape;239;p5"/>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 name="Google Shape;240;p5"/>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 name="Google Shape;241;p5"/>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 name="Google Shape;242;p5"/>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 name="Google Shape;243;p5"/>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 name="Google Shape;244;p5"/>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 name="Google Shape;245;p5"/>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 name="Google Shape;246;p5"/>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 name="Google Shape;247;p5"/>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248;p5"/>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5"/>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250;p5"/>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251;p5"/>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2;p5"/>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 name="Google Shape;253;p5"/>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 name="Google Shape;254;p5"/>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255;p5"/>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5"/>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257;p5"/>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 name="Google Shape;258;p5"/>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 name="Google Shape;259;p5"/>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0" name="Google Shape;260;p5"/>
          <p:cNvGrpSpPr/>
          <p:nvPr/>
        </p:nvGrpSpPr>
        <p:grpSpPr>
          <a:xfrm>
            <a:off x="28550" y="4360998"/>
            <a:ext cx="9094048" cy="782671"/>
            <a:chOff x="28544" y="4157632"/>
            <a:chExt cx="9094048" cy="985856"/>
          </a:xfrm>
        </p:grpSpPr>
        <p:sp>
          <p:nvSpPr>
            <p:cNvPr id="261" name="Google Shape;261;p5"/>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262;p5"/>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 name="Google Shape;263;p5"/>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 name="Google Shape;264;p5"/>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 name="Google Shape;265;p5"/>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266;p5"/>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5"/>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268;p5"/>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 name="Google Shape;269;p5"/>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 name="Google Shape;270;p5"/>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 name="Google Shape;271;p5"/>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 name="Google Shape;272;p5"/>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 name="Google Shape;273;p5"/>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 name="Google Shape;274;p5"/>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 name="Google Shape;275;p5"/>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 name="Google Shape;276;p5"/>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 name="Google Shape;277;p5"/>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5"/>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5"/>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0;p5"/>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 name="Google Shape;281;p5"/>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 name="Google Shape;282;p5"/>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283;p5"/>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284;p5"/>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 name="Google Shape;285;p5"/>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 name="Google Shape;286;p5"/>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5"/>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 name="Google Shape;288;p5"/>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89;p5"/>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 name="Google Shape;290;p5"/>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5"/>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92;p5"/>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 name="Google Shape;293;p5"/>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 name="Google Shape;294;p5"/>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 name="Google Shape;295;p5"/>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 name="Google Shape;296;p5"/>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 name="Google Shape;297;p5"/>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 name="Google Shape;298;p5"/>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 name="Google Shape;299;p5"/>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300;p5"/>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 name="Google Shape;301;p5"/>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 name="Google Shape;302;p5"/>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 name="Google Shape;303;p5"/>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 name="Google Shape;304;p5"/>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 name="Google Shape;305;p5"/>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 name="Google Shape;306;p5"/>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 name="Google Shape;307;p5"/>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 name="Google Shape;308;p5"/>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 name="Google Shape;309;p5"/>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 name="Google Shape;310;p5"/>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 name="Google Shape;311;p5"/>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 name="Google Shape;312;p5"/>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 name="Google Shape;313;p5"/>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 name="Google Shape;314;p5"/>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 name="Google Shape;315;p5"/>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 name="Google Shape;316;p5"/>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 name="Google Shape;317;p5"/>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 name="Google Shape;318;p5"/>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 name="Google Shape;319;p5"/>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 name="Google Shape;320;p5"/>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 name="Google Shape;321;p5"/>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 name="Google Shape;322;p5"/>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 name="Google Shape;323;p5"/>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 name="Google Shape;324;p5"/>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 name="Google Shape;325;p5"/>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5"/>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27" name="Google Shape;327;p5"/>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 name="Google Shape;328;p5"/>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329" name="Google Shape;329;p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solidFill>
                  <a:schemeClr val="lt1"/>
                </a:solidFill>
              </a:defRPr>
            </a:lvl1pPr>
            <a:lvl2pPr marL="914400" lvl="1" indent="-381000">
              <a:spcBef>
                <a:spcPts val="0"/>
              </a:spcBef>
              <a:spcAft>
                <a:spcPts val="0"/>
              </a:spcAft>
              <a:buSzPts val="2400"/>
              <a:buChar char="-"/>
              <a:defRPr>
                <a:solidFill>
                  <a:schemeClr val="lt1"/>
                </a:solidFill>
              </a:defRPr>
            </a:lvl2pPr>
            <a:lvl3pPr marL="1371600" lvl="2" indent="-381000">
              <a:spcBef>
                <a:spcPts val="0"/>
              </a:spcBef>
              <a:spcAft>
                <a:spcPts val="0"/>
              </a:spcAft>
              <a:buSzPts val="2400"/>
              <a:buChar char="-"/>
              <a:defRPr>
                <a:solidFill>
                  <a:schemeClr val="lt1"/>
                </a:solidFill>
              </a:defRPr>
            </a:lvl3pPr>
            <a:lvl4pPr marL="1828800" lvl="3" indent="-381000">
              <a:spcBef>
                <a:spcPts val="0"/>
              </a:spcBef>
              <a:spcAft>
                <a:spcPts val="0"/>
              </a:spcAft>
              <a:buSzPts val="2400"/>
              <a:buChar char="-"/>
              <a:defRPr>
                <a:solidFill>
                  <a:schemeClr val="lt1"/>
                </a:solidFill>
              </a:defRPr>
            </a:lvl4pPr>
            <a:lvl5pPr marL="2286000" lvl="4" indent="-381000">
              <a:spcBef>
                <a:spcPts val="0"/>
              </a:spcBef>
              <a:spcAft>
                <a:spcPts val="0"/>
              </a:spcAft>
              <a:buSzPts val="2400"/>
              <a:buChar char="-"/>
              <a:defRPr>
                <a:solidFill>
                  <a:schemeClr val="lt1"/>
                </a:solidFill>
              </a:defRPr>
            </a:lvl5pPr>
            <a:lvl6pPr marL="2743200" lvl="5" indent="-381000">
              <a:spcBef>
                <a:spcPts val="0"/>
              </a:spcBef>
              <a:spcAft>
                <a:spcPts val="0"/>
              </a:spcAft>
              <a:buSzPts val="2400"/>
              <a:buChar char="-"/>
              <a:defRPr>
                <a:solidFill>
                  <a:schemeClr val="lt1"/>
                </a:solidFill>
              </a:defRPr>
            </a:lvl6pPr>
            <a:lvl7pPr marL="3200400" lvl="6" indent="-381000">
              <a:spcBef>
                <a:spcPts val="0"/>
              </a:spcBef>
              <a:spcAft>
                <a:spcPts val="0"/>
              </a:spcAft>
              <a:buSzPts val="2400"/>
              <a:buChar char="●"/>
              <a:defRPr>
                <a:solidFill>
                  <a:schemeClr val="lt1"/>
                </a:solidFill>
              </a:defRPr>
            </a:lvl7pPr>
            <a:lvl8pPr marL="3657600" lvl="7" indent="-381000">
              <a:spcBef>
                <a:spcPts val="0"/>
              </a:spcBef>
              <a:spcAft>
                <a:spcPts val="0"/>
              </a:spcAft>
              <a:buSzPts val="2400"/>
              <a:buChar char="○"/>
              <a:defRPr>
                <a:solidFill>
                  <a:schemeClr val="lt1"/>
                </a:solidFill>
              </a:defRPr>
            </a:lvl8pPr>
            <a:lvl9pPr marL="4114800" lvl="8" indent="-381000">
              <a:spcBef>
                <a:spcPts val="0"/>
              </a:spcBef>
              <a:spcAft>
                <a:spcPts val="0"/>
              </a:spcAft>
              <a:buSzPts val="2400"/>
              <a:buChar char="■"/>
              <a:defRPr>
                <a:solidFill>
                  <a:schemeClr val="lt1"/>
                </a:solidFill>
              </a:defRPr>
            </a:lvl9pPr>
          </a:lstStyle>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330"/>
        <p:cNvGrpSpPr/>
        <p:nvPr/>
      </p:nvGrpSpPr>
      <p:grpSpPr>
        <a:xfrm>
          <a:off x="0" y="0"/>
          <a:ext cx="0" cy="0"/>
          <a:chOff x="0" y="0"/>
          <a:chExt cx="0" cy="0"/>
        </a:xfrm>
      </p:grpSpPr>
      <p:sp>
        <p:nvSpPr>
          <p:cNvPr id="331" name="Google Shape;331;p6"/>
          <p:cNvSpPr/>
          <p:nvPr/>
        </p:nvSpPr>
        <p:spPr>
          <a:xfrm>
            <a:off x="4985150" y="150"/>
            <a:ext cx="4158900" cy="51435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332;p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GB"/>
            </a:fld>
            <a:endParaRPr lang="en-GB" dirty="0"/>
          </a:p>
        </p:txBody>
      </p:sp>
      <p:sp>
        <p:nvSpPr>
          <p:cNvPr id="333" name="Google Shape;333;p6"/>
          <p:cNvSpPr txBox="1">
            <a:spLocks noGrp="1"/>
          </p:cNvSpPr>
          <p:nvPr>
            <p:ph type="title"/>
          </p:nvPr>
        </p:nvSpPr>
        <p:spPr>
          <a:xfrm>
            <a:off x="452724" y="620920"/>
            <a:ext cx="3985200" cy="857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334" name="Google Shape;334;p6"/>
          <p:cNvSpPr txBox="1">
            <a:spLocks noGrp="1"/>
          </p:cNvSpPr>
          <p:nvPr>
            <p:ph type="body" idx="1"/>
          </p:nvPr>
        </p:nvSpPr>
        <p:spPr>
          <a:xfrm>
            <a:off x="452727" y="1412678"/>
            <a:ext cx="3985200" cy="30984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SzPts val="2400"/>
              <a:buChar char="▫"/>
              <a:defRPr>
                <a:solidFill>
                  <a:schemeClr val="lt1"/>
                </a:solidFill>
              </a:defRPr>
            </a:lvl1pPr>
            <a:lvl2pPr marL="914400" lvl="1" indent="-381000" rtl="0">
              <a:spcBef>
                <a:spcPts val="0"/>
              </a:spcBef>
              <a:spcAft>
                <a:spcPts val="0"/>
              </a:spcAft>
              <a:buSzPts val="2400"/>
              <a:buChar char="-"/>
              <a:defRPr>
                <a:solidFill>
                  <a:schemeClr val="lt1"/>
                </a:solidFill>
              </a:defRPr>
            </a:lvl2pPr>
            <a:lvl3pPr marL="1371600" lvl="2" indent="-381000" rtl="0">
              <a:spcBef>
                <a:spcPts val="0"/>
              </a:spcBef>
              <a:spcAft>
                <a:spcPts val="0"/>
              </a:spcAft>
              <a:buSzPts val="2400"/>
              <a:buChar char="-"/>
              <a:defRPr>
                <a:solidFill>
                  <a:schemeClr val="lt1"/>
                </a:solidFill>
              </a:defRPr>
            </a:lvl3pPr>
            <a:lvl4pPr marL="1828800" lvl="3" indent="-381000" rtl="0">
              <a:spcBef>
                <a:spcPts val="0"/>
              </a:spcBef>
              <a:spcAft>
                <a:spcPts val="0"/>
              </a:spcAft>
              <a:buSzPts val="2400"/>
              <a:buChar char="-"/>
              <a:defRPr>
                <a:solidFill>
                  <a:schemeClr val="lt1"/>
                </a:solidFill>
              </a:defRPr>
            </a:lvl4pPr>
            <a:lvl5pPr marL="2286000" lvl="4" indent="-381000" rtl="0">
              <a:spcBef>
                <a:spcPts val="0"/>
              </a:spcBef>
              <a:spcAft>
                <a:spcPts val="0"/>
              </a:spcAft>
              <a:buSzPts val="2400"/>
              <a:buChar char="-"/>
              <a:defRPr>
                <a:solidFill>
                  <a:schemeClr val="lt1"/>
                </a:solidFill>
              </a:defRPr>
            </a:lvl5pPr>
            <a:lvl6pPr marL="2743200" lvl="5" indent="-381000" rtl="0">
              <a:spcBef>
                <a:spcPts val="0"/>
              </a:spcBef>
              <a:spcAft>
                <a:spcPts val="0"/>
              </a:spcAft>
              <a:buSzPts val="2400"/>
              <a:buChar char="-"/>
              <a:defRPr>
                <a:solidFill>
                  <a:schemeClr val="lt1"/>
                </a:solidFill>
              </a:defRPr>
            </a:lvl6pPr>
            <a:lvl7pPr marL="3200400" lvl="6" indent="-381000" rtl="0">
              <a:spcBef>
                <a:spcPts val="0"/>
              </a:spcBef>
              <a:spcAft>
                <a:spcPts val="0"/>
              </a:spcAft>
              <a:buSzPts val="2400"/>
              <a:buChar char="●"/>
              <a:defRPr>
                <a:solidFill>
                  <a:schemeClr val="lt1"/>
                </a:solidFill>
              </a:defRPr>
            </a:lvl7pPr>
            <a:lvl8pPr marL="3657600" lvl="7" indent="-381000" rtl="0">
              <a:spcBef>
                <a:spcPts val="0"/>
              </a:spcBef>
              <a:spcAft>
                <a:spcPts val="0"/>
              </a:spcAft>
              <a:buSzPts val="2400"/>
              <a:buChar char="○"/>
              <a:defRPr>
                <a:solidFill>
                  <a:schemeClr val="lt1"/>
                </a:solidFill>
              </a:defRPr>
            </a:lvl8pPr>
            <a:lvl9pPr marL="4114800" lvl="8" indent="-381000" rtl="0">
              <a:spcBef>
                <a:spcPts val="0"/>
              </a:spcBef>
              <a:spcAft>
                <a:spcPts val="0"/>
              </a:spcAft>
              <a:buSzPts val="2400"/>
              <a:buChar char="■"/>
              <a:defRPr>
                <a:solidFill>
                  <a:schemeClr val="lt1"/>
                </a:solidFill>
              </a:defRPr>
            </a:lvl9pPr>
          </a:lstStyle>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spTree>
      <p:nvGrpSpPr>
        <p:cNvPr id="1" name="Shape 335"/>
        <p:cNvGrpSpPr/>
        <p:nvPr/>
      </p:nvGrpSpPr>
      <p:grpSpPr>
        <a:xfrm>
          <a:off x="0" y="0"/>
          <a:ext cx="0" cy="0"/>
          <a:chOff x="0" y="0"/>
          <a:chExt cx="0" cy="0"/>
        </a:xfrm>
      </p:grpSpPr>
      <p:sp>
        <p:nvSpPr>
          <p:cNvPr id="336" name="Google Shape;336;p7"/>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37" name="Google Shape;337;p7"/>
          <p:cNvGrpSpPr/>
          <p:nvPr/>
        </p:nvGrpSpPr>
        <p:grpSpPr>
          <a:xfrm>
            <a:off x="28550" y="3850565"/>
            <a:ext cx="9094048" cy="1293104"/>
            <a:chOff x="28544" y="3514688"/>
            <a:chExt cx="9094048" cy="1628800"/>
          </a:xfrm>
        </p:grpSpPr>
        <p:sp>
          <p:nvSpPr>
            <p:cNvPr id="338" name="Google Shape;338;p7"/>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 name="Google Shape;339;p7"/>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 name="Google Shape;340;p7"/>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 name="Google Shape;341;p7"/>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 name="Google Shape;342;p7"/>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 name="Google Shape;343;p7"/>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 name="Google Shape;344;p7"/>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 name="Google Shape;345;p7"/>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 name="Google Shape;346;p7"/>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 name="Google Shape;347;p7"/>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 name="Google Shape;348;p7"/>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 name="Google Shape;349;p7"/>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 name="Google Shape;350;p7"/>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 name="Google Shape;351;p7"/>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 name="Google Shape;352;p7"/>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 name="Google Shape;353;p7"/>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 name="Google Shape;354;p7"/>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 name="Google Shape;355;p7"/>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7"/>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 name="Google Shape;357;p7"/>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 name="Google Shape;358;p7"/>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 name="Google Shape;359;p7"/>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 name="Google Shape;360;p7"/>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7"/>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 name="Google Shape;362;p7"/>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7"/>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7"/>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 name="Google Shape;365;p7"/>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 name="Google Shape;366;p7"/>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7;p7"/>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7"/>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7"/>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 name="Google Shape;370;p7"/>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71" name="Google Shape;371;p7"/>
          <p:cNvGrpSpPr/>
          <p:nvPr/>
        </p:nvGrpSpPr>
        <p:grpSpPr>
          <a:xfrm>
            <a:off x="28550" y="4360998"/>
            <a:ext cx="9094048" cy="782671"/>
            <a:chOff x="28544" y="4157632"/>
            <a:chExt cx="9094048" cy="985856"/>
          </a:xfrm>
        </p:grpSpPr>
        <p:sp>
          <p:nvSpPr>
            <p:cNvPr id="372" name="Google Shape;372;p7"/>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 name="Google Shape;373;p7"/>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 name="Google Shape;374;p7"/>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 name="Google Shape;375;p7"/>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 name="Google Shape;376;p7"/>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 name="Google Shape;377;p7"/>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7"/>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 name="Google Shape;379;p7"/>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380;p7"/>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 name="Google Shape;381;p7"/>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 name="Google Shape;382;p7"/>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 name="Google Shape;383;p7"/>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 name="Google Shape;384;p7"/>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 name="Google Shape;385;p7"/>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 name="Google Shape;386;p7"/>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 name="Google Shape;387;p7"/>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 name="Google Shape;388;p7"/>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 name="Google Shape;389;p7"/>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 name="Google Shape;390;p7"/>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 name="Google Shape;391;p7"/>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 name="Google Shape;392;p7"/>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 name="Google Shape;393;p7"/>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 name="Google Shape;394;p7"/>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 name="Google Shape;395;p7"/>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 name="Google Shape;396;p7"/>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 name="Google Shape;397;p7"/>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 name="Google Shape;398;p7"/>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399;p7"/>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 name="Google Shape;400;p7"/>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 name="Google Shape;401;p7"/>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 name="Google Shape;402;p7"/>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 name="Google Shape;403;p7"/>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 name="Google Shape;404;p7"/>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 name="Google Shape;405;p7"/>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 name="Google Shape;406;p7"/>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 name="Google Shape;407;p7"/>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 name="Google Shape;408;p7"/>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 name="Google Shape;409;p7"/>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 name="Google Shape;410;p7"/>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411;p7"/>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 name="Google Shape;412;p7"/>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 name="Google Shape;413;p7"/>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 name="Google Shape;414;p7"/>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 name="Google Shape;415;p7"/>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416;p7"/>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7;p7"/>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 name="Google Shape;418;p7"/>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 name="Google Shape;419;p7"/>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 name="Google Shape;420;p7"/>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 name="Google Shape;421;p7"/>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 name="Google Shape;422;p7"/>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 name="Google Shape;423;p7"/>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 name="Google Shape;424;p7"/>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 name="Google Shape;425;p7"/>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 name="Google Shape;426;p7"/>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 name="Google Shape;427;p7"/>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7"/>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 name="Google Shape;429;p7"/>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 name="Google Shape;430;p7"/>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 name="Google Shape;431;p7"/>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 name="Google Shape;432;p7"/>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433;p7"/>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 name="Google Shape;434;p7"/>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 name="Google Shape;435;p7"/>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7"/>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437;p7"/>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38" name="Google Shape;438;p7"/>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 name="Google Shape;439;p7"/>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40" name="Google Shape;440;p7"/>
          <p:cNvSpPr txBox="1">
            <a:spLocks noGrp="1"/>
          </p:cNvSpPr>
          <p:nvPr>
            <p:ph type="body" idx="1"/>
          </p:nvPr>
        </p:nvSpPr>
        <p:spPr>
          <a:xfrm>
            <a:off x="739675" y="1218009"/>
            <a:ext cx="3730800" cy="28539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p:txBody>
      </p:sp>
      <p:sp>
        <p:nvSpPr>
          <p:cNvPr id="441" name="Google Shape;441;p7"/>
          <p:cNvSpPr txBox="1">
            <a:spLocks noGrp="1"/>
          </p:cNvSpPr>
          <p:nvPr>
            <p:ph type="body" idx="2"/>
          </p:nvPr>
        </p:nvSpPr>
        <p:spPr>
          <a:xfrm>
            <a:off x="4694997" y="1218009"/>
            <a:ext cx="3730800" cy="28539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p:txBody>
      </p:sp>
      <p:sp>
        <p:nvSpPr>
          <p:cNvPr id="442" name="Google Shape;442;p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lang="en-GB" dirty="0"/>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43"/>
        <p:cNvGrpSpPr/>
        <p:nvPr/>
      </p:nvGrpSpPr>
      <p:grpSpPr>
        <a:xfrm>
          <a:off x="0" y="0"/>
          <a:ext cx="0" cy="0"/>
          <a:chOff x="0" y="0"/>
          <a:chExt cx="0" cy="0"/>
        </a:xfrm>
      </p:grpSpPr>
      <p:sp>
        <p:nvSpPr>
          <p:cNvPr id="444" name="Google Shape;444;p8"/>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45" name="Google Shape;445;p8"/>
          <p:cNvGrpSpPr/>
          <p:nvPr/>
        </p:nvGrpSpPr>
        <p:grpSpPr>
          <a:xfrm>
            <a:off x="28550" y="3850565"/>
            <a:ext cx="9094048" cy="1293104"/>
            <a:chOff x="28544" y="3514688"/>
            <a:chExt cx="9094048" cy="1628800"/>
          </a:xfrm>
        </p:grpSpPr>
        <p:sp>
          <p:nvSpPr>
            <p:cNvPr id="446" name="Google Shape;446;p8"/>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8"/>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 name="Google Shape;448;p8"/>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 name="Google Shape;449;p8"/>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 name="Google Shape;450;p8"/>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 name="Google Shape;451;p8"/>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 name="Google Shape;452;p8"/>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 name="Google Shape;453;p8"/>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 name="Google Shape;454;p8"/>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 name="Google Shape;455;p8"/>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 name="Google Shape;456;p8"/>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 name="Google Shape;457;p8"/>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 name="Google Shape;458;p8"/>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 name="Google Shape;459;p8"/>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 name="Google Shape;460;p8"/>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 name="Google Shape;461;p8"/>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2" name="Google Shape;462;p8"/>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3" name="Google Shape;463;p8"/>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 name="Google Shape;464;p8"/>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 name="Google Shape;465;p8"/>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 name="Google Shape;466;p8"/>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 name="Google Shape;467;p8"/>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 name="Google Shape;468;p8"/>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 name="Google Shape;469;p8"/>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 name="Google Shape;470;p8"/>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 name="Google Shape;471;p8"/>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 name="Google Shape;472;p8"/>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 name="Google Shape;473;p8"/>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 name="Google Shape;474;p8"/>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 name="Google Shape;475;p8"/>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 name="Google Shape;476;p8"/>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 name="Google Shape;477;p8"/>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 name="Google Shape;478;p8"/>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79" name="Google Shape;479;p8"/>
          <p:cNvGrpSpPr/>
          <p:nvPr/>
        </p:nvGrpSpPr>
        <p:grpSpPr>
          <a:xfrm>
            <a:off x="28550" y="4360998"/>
            <a:ext cx="9094048" cy="782671"/>
            <a:chOff x="28544" y="4157632"/>
            <a:chExt cx="9094048" cy="985856"/>
          </a:xfrm>
        </p:grpSpPr>
        <p:sp>
          <p:nvSpPr>
            <p:cNvPr id="480" name="Google Shape;480;p8"/>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 name="Google Shape;481;p8"/>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 name="Google Shape;482;p8"/>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 name="Google Shape;483;p8"/>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 name="Google Shape;484;p8"/>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 name="Google Shape;485;p8"/>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486;p8"/>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 name="Google Shape;487;p8"/>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 name="Google Shape;488;p8"/>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 name="Google Shape;489;p8"/>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 name="Google Shape;490;p8"/>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 name="Google Shape;491;p8"/>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 name="Google Shape;492;p8"/>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 name="Google Shape;493;p8"/>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 name="Google Shape;494;p8"/>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p8"/>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 name="Google Shape;496;p8"/>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7" name="Google Shape;497;p8"/>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8" name="Google Shape;498;p8"/>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 name="Google Shape;499;p8"/>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 name="Google Shape;500;p8"/>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1" name="Google Shape;501;p8"/>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2" name="Google Shape;502;p8"/>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3" name="Google Shape;503;p8"/>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4" name="Google Shape;504;p8"/>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5" name="Google Shape;505;p8"/>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6" name="Google Shape;506;p8"/>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7" name="Google Shape;507;p8"/>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8" name="Google Shape;508;p8"/>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9" name="Google Shape;509;p8"/>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0" name="Google Shape;510;p8"/>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1" name="Google Shape;511;p8"/>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2" name="Google Shape;512;p8"/>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3" name="Google Shape;513;p8"/>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4" name="Google Shape;514;p8"/>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5" name="Google Shape;515;p8"/>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6" name="Google Shape;516;p8"/>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7" name="Google Shape;517;p8"/>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8" name="Google Shape;518;p8"/>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9" name="Google Shape;519;p8"/>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0" name="Google Shape;520;p8"/>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1" name="Google Shape;521;p8"/>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2" name="Google Shape;522;p8"/>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3" name="Google Shape;523;p8"/>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4" name="Google Shape;524;p8"/>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5" name="Google Shape;525;p8"/>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6" name="Google Shape;526;p8"/>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7" name="Google Shape;527;p8"/>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8" name="Google Shape;528;p8"/>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9" name="Google Shape;529;p8"/>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0" name="Google Shape;530;p8"/>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1" name="Google Shape;531;p8"/>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2" name="Google Shape;532;p8"/>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3" name="Google Shape;533;p8"/>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4" name="Google Shape;534;p8"/>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5" name="Google Shape;535;p8"/>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6" name="Google Shape;536;p8"/>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7" name="Google Shape;537;p8"/>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8" name="Google Shape;538;p8"/>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9" name="Google Shape;539;p8"/>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0" name="Google Shape;540;p8"/>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1" name="Google Shape;541;p8"/>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2" name="Google Shape;542;p8"/>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3" name="Google Shape;543;p8"/>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4" name="Google Shape;544;p8"/>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5" name="Google Shape;545;p8"/>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46" name="Google Shape;546;p8"/>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7" name="Google Shape;547;p8"/>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48" name="Google Shape;548;p8"/>
          <p:cNvSpPr txBox="1">
            <a:spLocks noGrp="1"/>
          </p:cNvSpPr>
          <p:nvPr>
            <p:ph type="body" idx="1"/>
          </p:nvPr>
        </p:nvSpPr>
        <p:spPr>
          <a:xfrm>
            <a:off x="739675" y="1235873"/>
            <a:ext cx="2477400" cy="2818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p:txBody>
      </p:sp>
      <p:sp>
        <p:nvSpPr>
          <p:cNvPr id="549" name="Google Shape;549;p8"/>
          <p:cNvSpPr txBox="1">
            <a:spLocks noGrp="1"/>
          </p:cNvSpPr>
          <p:nvPr>
            <p:ph type="body" idx="2"/>
          </p:nvPr>
        </p:nvSpPr>
        <p:spPr>
          <a:xfrm>
            <a:off x="3344038" y="1235873"/>
            <a:ext cx="2477400" cy="2818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p:txBody>
      </p:sp>
      <p:sp>
        <p:nvSpPr>
          <p:cNvPr id="550" name="Google Shape;550;p8"/>
          <p:cNvSpPr txBox="1">
            <a:spLocks noGrp="1"/>
          </p:cNvSpPr>
          <p:nvPr>
            <p:ph type="body" idx="3"/>
          </p:nvPr>
        </p:nvSpPr>
        <p:spPr>
          <a:xfrm>
            <a:off x="5948402" y="1235873"/>
            <a:ext cx="2477400" cy="2818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p:txBody>
      </p:sp>
      <p:sp>
        <p:nvSpPr>
          <p:cNvPr id="551" name="Google Shape;551;p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lang="en-GB" dirty="0"/>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552"/>
        <p:cNvGrpSpPr/>
        <p:nvPr/>
      </p:nvGrpSpPr>
      <p:grpSpPr>
        <a:xfrm>
          <a:off x="0" y="0"/>
          <a:ext cx="0" cy="0"/>
          <a:chOff x="0" y="0"/>
          <a:chExt cx="0" cy="0"/>
        </a:xfrm>
      </p:grpSpPr>
      <p:sp>
        <p:nvSpPr>
          <p:cNvPr id="553" name="Google Shape;553;p9"/>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54" name="Google Shape;554;p9"/>
          <p:cNvGrpSpPr/>
          <p:nvPr/>
        </p:nvGrpSpPr>
        <p:grpSpPr>
          <a:xfrm>
            <a:off x="28550" y="3850565"/>
            <a:ext cx="9094048" cy="1293104"/>
            <a:chOff x="28544" y="3514688"/>
            <a:chExt cx="9094048" cy="1628800"/>
          </a:xfrm>
        </p:grpSpPr>
        <p:sp>
          <p:nvSpPr>
            <p:cNvPr id="555" name="Google Shape;555;p9"/>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6" name="Google Shape;556;p9"/>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7" name="Google Shape;557;p9"/>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8" name="Google Shape;558;p9"/>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9" name="Google Shape;559;p9"/>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0" name="Google Shape;560;p9"/>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1" name="Google Shape;561;p9"/>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2" name="Google Shape;562;p9"/>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3" name="Google Shape;563;p9"/>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4" name="Google Shape;564;p9"/>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5" name="Google Shape;565;p9"/>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6" name="Google Shape;566;p9"/>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7" name="Google Shape;567;p9"/>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8" name="Google Shape;568;p9"/>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9" name="Google Shape;569;p9"/>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0" name="Google Shape;570;p9"/>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1" name="Google Shape;571;p9"/>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2" name="Google Shape;572;p9"/>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3" name="Google Shape;573;p9"/>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4" name="Google Shape;574;p9"/>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5" name="Google Shape;575;p9"/>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6" name="Google Shape;576;p9"/>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7" name="Google Shape;577;p9"/>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8" name="Google Shape;578;p9"/>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9" name="Google Shape;579;p9"/>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0" name="Google Shape;580;p9"/>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1" name="Google Shape;581;p9"/>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2" name="Google Shape;582;p9"/>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3" name="Google Shape;583;p9"/>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4" name="Google Shape;584;p9"/>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5" name="Google Shape;585;p9"/>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6" name="Google Shape;586;p9"/>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7" name="Google Shape;587;p9"/>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88" name="Google Shape;588;p9"/>
          <p:cNvGrpSpPr/>
          <p:nvPr/>
        </p:nvGrpSpPr>
        <p:grpSpPr>
          <a:xfrm>
            <a:off x="28550" y="4360998"/>
            <a:ext cx="9094048" cy="782671"/>
            <a:chOff x="28544" y="4157632"/>
            <a:chExt cx="9094048" cy="985856"/>
          </a:xfrm>
        </p:grpSpPr>
        <p:sp>
          <p:nvSpPr>
            <p:cNvPr id="589" name="Google Shape;589;p9"/>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0" name="Google Shape;590;p9"/>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1" name="Google Shape;591;p9"/>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2" name="Google Shape;592;p9"/>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3" name="Google Shape;593;p9"/>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4" name="Google Shape;594;p9"/>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5" name="Google Shape;595;p9"/>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6" name="Google Shape;596;p9"/>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7" name="Google Shape;597;p9"/>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8" name="Google Shape;598;p9"/>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9" name="Google Shape;599;p9"/>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0" name="Google Shape;600;p9"/>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1" name="Google Shape;601;p9"/>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2" name="Google Shape;602;p9"/>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3" name="Google Shape;603;p9"/>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4" name="Google Shape;604;p9"/>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5" name="Google Shape;605;p9"/>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6" name="Google Shape;606;p9"/>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7" name="Google Shape;607;p9"/>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8" name="Google Shape;608;p9"/>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9" name="Google Shape;609;p9"/>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0" name="Google Shape;610;p9"/>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1" name="Google Shape;611;p9"/>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2" name="Google Shape;612;p9"/>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3" name="Google Shape;613;p9"/>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4" name="Google Shape;614;p9"/>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5" name="Google Shape;615;p9"/>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6" name="Google Shape;616;p9"/>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7" name="Google Shape;617;p9"/>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8" name="Google Shape;618;p9"/>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9" name="Google Shape;619;p9"/>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0" name="Google Shape;620;p9"/>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1" name="Google Shape;621;p9"/>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2" name="Google Shape;622;p9"/>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3" name="Google Shape;623;p9"/>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4" name="Google Shape;624;p9"/>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5" name="Google Shape;625;p9"/>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6" name="Google Shape;626;p9"/>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7" name="Google Shape;627;p9"/>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8" name="Google Shape;628;p9"/>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9" name="Google Shape;629;p9"/>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0" name="Google Shape;630;p9"/>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1" name="Google Shape;631;p9"/>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2" name="Google Shape;632;p9"/>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3" name="Google Shape;633;p9"/>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4" name="Google Shape;634;p9"/>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5" name="Google Shape;635;p9"/>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6" name="Google Shape;636;p9"/>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7" name="Google Shape;637;p9"/>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8" name="Google Shape;638;p9"/>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9" name="Google Shape;639;p9"/>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0" name="Google Shape;640;p9"/>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1" name="Google Shape;641;p9"/>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2" name="Google Shape;642;p9"/>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3" name="Google Shape;643;p9"/>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4" name="Google Shape;644;p9"/>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5" name="Google Shape;645;p9"/>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6" name="Google Shape;646;p9"/>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7" name="Google Shape;647;p9"/>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8" name="Google Shape;648;p9"/>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9" name="Google Shape;649;p9"/>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0" name="Google Shape;650;p9"/>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1" name="Google Shape;651;p9"/>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 name="Google Shape;652;p9"/>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3" name="Google Shape;653;p9"/>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4" name="Google Shape;654;p9"/>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55" name="Google Shape;655;p9"/>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6" name="Google Shape;656;p9"/>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657" name="Google Shape;657;p9"/>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lang="en-GB" dirty="0"/>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no graph">
  <p:cSld name="TITLE_ONLY_1">
    <p:spTree>
      <p:nvGrpSpPr>
        <p:cNvPr id="1" name="Shape 658"/>
        <p:cNvGrpSpPr/>
        <p:nvPr/>
      </p:nvGrpSpPr>
      <p:grpSpPr>
        <a:xfrm>
          <a:off x="0" y="0"/>
          <a:ext cx="0" cy="0"/>
          <a:chOff x="0" y="0"/>
          <a:chExt cx="0" cy="0"/>
        </a:xfrm>
      </p:grpSpPr>
      <p:sp>
        <p:nvSpPr>
          <p:cNvPr id="659" name="Google Shape;659;p10"/>
          <p:cNvSpPr/>
          <p:nvPr/>
        </p:nvSpPr>
        <p:spPr>
          <a:xfrm>
            <a:off x="-25" y="-11875"/>
            <a:ext cx="9144000" cy="8232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 name="Google Shape;660;p10"/>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61" name="Google Shape;661;p1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GB"/>
            </a:fld>
            <a:endParaRPr lang="en-GB" dirty="0"/>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p:nvPr/>
        </p:nvSpPr>
        <p:spPr>
          <a:xfrm>
            <a:off x="0" y="0"/>
            <a:ext cx="9144000" cy="5143488"/>
          </a:xfrm>
          <a:custGeom>
            <a:avLst/>
            <a:gdLst/>
            <a:ahLst/>
            <a:cxnLst/>
            <a:rect l="l" t="t" r="r" b="b"/>
            <a:pathLst>
              <a:path w="285750" h="160734" extrusionOk="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7;p1"/>
          <p:cNvSpPr txBox="1">
            <a:spLocks noGrp="1"/>
          </p:cNvSpPr>
          <p:nvPr>
            <p:ph type="title"/>
          </p:nvPr>
        </p:nvSpPr>
        <p:spPr>
          <a:xfrm>
            <a:off x="739675" y="401250"/>
            <a:ext cx="76860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000"/>
              <a:buFont typeface="Titillium Web ExtraLight" panose="020B0704020202020204"/>
              <a:buNone/>
              <a:defRPr sz="3000">
                <a:solidFill>
                  <a:schemeClr val="lt1"/>
                </a:solidFill>
                <a:latin typeface="Titillium Web ExtraLight" panose="020B0704020202020204"/>
                <a:ea typeface="Titillium Web ExtraLight" panose="020B0704020202020204"/>
                <a:cs typeface="Titillium Web ExtraLight" panose="020B0704020202020204"/>
                <a:sym typeface="Titillium Web ExtraLight" panose="020B0704020202020204"/>
              </a:defRPr>
            </a:lvl1pPr>
            <a:lvl2pPr lvl="1">
              <a:spcBef>
                <a:spcPts val="0"/>
              </a:spcBef>
              <a:spcAft>
                <a:spcPts val="0"/>
              </a:spcAft>
              <a:buClr>
                <a:schemeClr val="lt1"/>
              </a:buClr>
              <a:buSzPts val="3000"/>
              <a:buFont typeface="Titillium Web ExtraLight" panose="020B0704020202020204"/>
              <a:buNone/>
              <a:defRPr sz="3000">
                <a:solidFill>
                  <a:schemeClr val="lt1"/>
                </a:solidFill>
                <a:latin typeface="Titillium Web ExtraLight" panose="020B0704020202020204"/>
                <a:ea typeface="Titillium Web ExtraLight" panose="020B0704020202020204"/>
                <a:cs typeface="Titillium Web ExtraLight" panose="020B0704020202020204"/>
                <a:sym typeface="Titillium Web ExtraLight" panose="020B0704020202020204"/>
              </a:defRPr>
            </a:lvl2pPr>
            <a:lvl3pPr lvl="2">
              <a:spcBef>
                <a:spcPts val="0"/>
              </a:spcBef>
              <a:spcAft>
                <a:spcPts val="0"/>
              </a:spcAft>
              <a:buClr>
                <a:schemeClr val="lt1"/>
              </a:buClr>
              <a:buSzPts val="3000"/>
              <a:buFont typeface="Titillium Web ExtraLight" panose="020B0704020202020204"/>
              <a:buNone/>
              <a:defRPr sz="3000">
                <a:solidFill>
                  <a:schemeClr val="lt1"/>
                </a:solidFill>
                <a:latin typeface="Titillium Web ExtraLight" panose="020B0704020202020204"/>
                <a:ea typeface="Titillium Web ExtraLight" panose="020B0704020202020204"/>
                <a:cs typeface="Titillium Web ExtraLight" panose="020B0704020202020204"/>
                <a:sym typeface="Titillium Web ExtraLight" panose="020B0704020202020204"/>
              </a:defRPr>
            </a:lvl3pPr>
            <a:lvl4pPr lvl="3">
              <a:spcBef>
                <a:spcPts val="0"/>
              </a:spcBef>
              <a:spcAft>
                <a:spcPts val="0"/>
              </a:spcAft>
              <a:buClr>
                <a:schemeClr val="lt1"/>
              </a:buClr>
              <a:buSzPts val="3000"/>
              <a:buFont typeface="Titillium Web ExtraLight" panose="020B0704020202020204"/>
              <a:buNone/>
              <a:defRPr sz="3000">
                <a:solidFill>
                  <a:schemeClr val="lt1"/>
                </a:solidFill>
                <a:latin typeface="Titillium Web ExtraLight" panose="020B0704020202020204"/>
                <a:ea typeface="Titillium Web ExtraLight" panose="020B0704020202020204"/>
                <a:cs typeface="Titillium Web ExtraLight" panose="020B0704020202020204"/>
                <a:sym typeface="Titillium Web ExtraLight" panose="020B0704020202020204"/>
              </a:defRPr>
            </a:lvl4pPr>
            <a:lvl5pPr lvl="4">
              <a:spcBef>
                <a:spcPts val="0"/>
              </a:spcBef>
              <a:spcAft>
                <a:spcPts val="0"/>
              </a:spcAft>
              <a:buClr>
                <a:schemeClr val="lt1"/>
              </a:buClr>
              <a:buSzPts val="3000"/>
              <a:buFont typeface="Titillium Web ExtraLight" panose="020B0704020202020204"/>
              <a:buNone/>
              <a:defRPr sz="3000">
                <a:solidFill>
                  <a:schemeClr val="lt1"/>
                </a:solidFill>
                <a:latin typeface="Titillium Web ExtraLight" panose="020B0704020202020204"/>
                <a:ea typeface="Titillium Web ExtraLight" panose="020B0704020202020204"/>
                <a:cs typeface="Titillium Web ExtraLight" panose="020B0704020202020204"/>
                <a:sym typeface="Titillium Web ExtraLight" panose="020B0704020202020204"/>
              </a:defRPr>
            </a:lvl5pPr>
            <a:lvl6pPr lvl="5">
              <a:spcBef>
                <a:spcPts val="0"/>
              </a:spcBef>
              <a:spcAft>
                <a:spcPts val="0"/>
              </a:spcAft>
              <a:buClr>
                <a:schemeClr val="lt1"/>
              </a:buClr>
              <a:buSzPts val="3000"/>
              <a:buFont typeface="Titillium Web ExtraLight" panose="020B0704020202020204"/>
              <a:buNone/>
              <a:defRPr sz="3000">
                <a:solidFill>
                  <a:schemeClr val="lt1"/>
                </a:solidFill>
                <a:latin typeface="Titillium Web ExtraLight" panose="020B0704020202020204"/>
                <a:ea typeface="Titillium Web ExtraLight" panose="020B0704020202020204"/>
                <a:cs typeface="Titillium Web ExtraLight" panose="020B0704020202020204"/>
                <a:sym typeface="Titillium Web ExtraLight" panose="020B0704020202020204"/>
              </a:defRPr>
            </a:lvl6pPr>
            <a:lvl7pPr lvl="6">
              <a:spcBef>
                <a:spcPts val="0"/>
              </a:spcBef>
              <a:spcAft>
                <a:spcPts val="0"/>
              </a:spcAft>
              <a:buClr>
                <a:schemeClr val="lt1"/>
              </a:buClr>
              <a:buSzPts val="3000"/>
              <a:buFont typeface="Titillium Web ExtraLight" panose="020B0704020202020204"/>
              <a:buNone/>
              <a:defRPr sz="3000">
                <a:solidFill>
                  <a:schemeClr val="lt1"/>
                </a:solidFill>
                <a:latin typeface="Titillium Web ExtraLight" panose="020B0704020202020204"/>
                <a:ea typeface="Titillium Web ExtraLight" panose="020B0704020202020204"/>
                <a:cs typeface="Titillium Web ExtraLight" panose="020B0704020202020204"/>
                <a:sym typeface="Titillium Web ExtraLight" panose="020B0704020202020204"/>
              </a:defRPr>
            </a:lvl7pPr>
            <a:lvl8pPr lvl="7">
              <a:spcBef>
                <a:spcPts val="0"/>
              </a:spcBef>
              <a:spcAft>
                <a:spcPts val="0"/>
              </a:spcAft>
              <a:buClr>
                <a:schemeClr val="lt1"/>
              </a:buClr>
              <a:buSzPts val="3000"/>
              <a:buFont typeface="Titillium Web ExtraLight" panose="020B0704020202020204"/>
              <a:buNone/>
              <a:defRPr sz="3000">
                <a:solidFill>
                  <a:schemeClr val="lt1"/>
                </a:solidFill>
                <a:latin typeface="Titillium Web ExtraLight" panose="020B0704020202020204"/>
                <a:ea typeface="Titillium Web ExtraLight" panose="020B0704020202020204"/>
                <a:cs typeface="Titillium Web ExtraLight" panose="020B0704020202020204"/>
                <a:sym typeface="Titillium Web ExtraLight" panose="020B0704020202020204"/>
              </a:defRPr>
            </a:lvl8pPr>
            <a:lvl9pPr lvl="8">
              <a:spcBef>
                <a:spcPts val="0"/>
              </a:spcBef>
              <a:spcAft>
                <a:spcPts val="0"/>
              </a:spcAft>
              <a:buClr>
                <a:schemeClr val="lt1"/>
              </a:buClr>
              <a:buSzPts val="3000"/>
              <a:buFont typeface="Titillium Web ExtraLight" panose="020B0704020202020204"/>
              <a:buNone/>
              <a:defRPr sz="3000">
                <a:solidFill>
                  <a:schemeClr val="lt1"/>
                </a:solidFill>
                <a:latin typeface="Titillium Web ExtraLight" panose="020B0704020202020204"/>
                <a:ea typeface="Titillium Web ExtraLight" panose="020B0704020202020204"/>
                <a:cs typeface="Titillium Web ExtraLight" panose="020B0704020202020204"/>
                <a:sym typeface="Titillium Web ExtraLight" panose="020B0704020202020204"/>
              </a:defRPr>
            </a:lvl9pPr>
          </a:lstStyle>
          <a:p/>
        </p:txBody>
      </p:sp>
      <p:sp>
        <p:nvSpPr>
          <p:cNvPr id="8" name="Google Shape;8;p1"/>
          <p:cNvSpPr txBox="1">
            <a:spLocks noGrp="1"/>
          </p:cNvSpPr>
          <p:nvPr>
            <p:ph type="body" idx="1"/>
          </p:nvPr>
        </p:nvSpPr>
        <p:spPr>
          <a:xfrm>
            <a:off x="739680" y="1152528"/>
            <a:ext cx="7686000" cy="30984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6E86B6"/>
              </a:buClr>
              <a:buSzPts val="2400"/>
              <a:buFont typeface="Titillium Web" panose="020B0704020202020204"/>
              <a:buChar char="▫"/>
              <a:defRPr sz="2400">
                <a:solidFill>
                  <a:srgbClr val="FFFFFF"/>
                </a:solidFill>
                <a:latin typeface="Titillium Web" panose="020B0704020202020204"/>
                <a:ea typeface="Titillium Web" panose="020B0704020202020204"/>
                <a:cs typeface="Titillium Web" panose="020B0704020202020204"/>
                <a:sym typeface="Titillium Web" panose="020B0704020202020204"/>
              </a:defRPr>
            </a:lvl1pPr>
            <a:lvl2pPr marL="914400" lvl="1" indent="-381000">
              <a:spcBef>
                <a:spcPts val="0"/>
              </a:spcBef>
              <a:spcAft>
                <a:spcPts val="0"/>
              </a:spcAft>
              <a:buClr>
                <a:srgbClr val="6E86B6"/>
              </a:buClr>
              <a:buSzPts val="2400"/>
              <a:buFont typeface="Titillium Web" panose="020B0704020202020204"/>
              <a:buChar char="-"/>
              <a:defRPr sz="2400">
                <a:solidFill>
                  <a:srgbClr val="FFFFFF"/>
                </a:solidFill>
                <a:latin typeface="Titillium Web" panose="020B0704020202020204"/>
                <a:ea typeface="Titillium Web" panose="020B0704020202020204"/>
                <a:cs typeface="Titillium Web" panose="020B0704020202020204"/>
                <a:sym typeface="Titillium Web" panose="020B0704020202020204"/>
              </a:defRPr>
            </a:lvl2pPr>
            <a:lvl3pPr marL="1371600" lvl="2" indent="-381000">
              <a:spcBef>
                <a:spcPts val="0"/>
              </a:spcBef>
              <a:spcAft>
                <a:spcPts val="0"/>
              </a:spcAft>
              <a:buClr>
                <a:srgbClr val="6E86B6"/>
              </a:buClr>
              <a:buSzPts val="2400"/>
              <a:buFont typeface="Titillium Web" panose="020B0704020202020204"/>
              <a:buChar char="-"/>
              <a:defRPr sz="2400">
                <a:solidFill>
                  <a:srgbClr val="FFFFFF"/>
                </a:solidFill>
                <a:latin typeface="Titillium Web" panose="020B0704020202020204"/>
                <a:ea typeface="Titillium Web" panose="020B0704020202020204"/>
                <a:cs typeface="Titillium Web" panose="020B0704020202020204"/>
                <a:sym typeface="Titillium Web" panose="020B0704020202020204"/>
              </a:defRPr>
            </a:lvl3pPr>
            <a:lvl4pPr marL="1828800" lvl="3" indent="-381000">
              <a:spcBef>
                <a:spcPts val="0"/>
              </a:spcBef>
              <a:spcAft>
                <a:spcPts val="0"/>
              </a:spcAft>
              <a:buClr>
                <a:srgbClr val="6E86B6"/>
              </a:buClr>
              <a:buSzPts val="2400"/>
              <a:buFont typeface="Titillium Web" panose="020B0704020202020204"/>
              <a:buChar char="-"/>
              <a:defRPr sz="2400">
                <a:solidFill>
                  <a:srgbClr val="FFFFFF"/>
                </a:solidFill>
                <a:latin typeface="Titillium Web" panose="020B0704020202020204"/>
                <a:ea typeface="Titillium Web" panose="020B0704020202020204"/>
                <a:cs typeface="Titillium Web" panose="020B0704020202020204"/>
                <a:sym typeface="Titillium Web" panose="020B0704020202020204"/>
              </a:defRPr>
            </a:lvl4pPr>
            <a:lvl5pPr marL="2286000" lvl="4" indent="-381000">
              <a:spcBef>
                <a:spcPts val="0"/>
              </a:spcBef>
              <a:spcAft>
                <a:spcPts val="0"/>
              </a:spcAft>
              <a:buClr>
                <a:srgbClr val="6E86B6"/>
              </a:buClr>
              <a:buSzPts val="2400"/>
              <a:buFont typeface="Titillium Web" panose="020B0704020202020204"/>
              <a:buChar char="-"/>
              <a:defRPr sz="2400">
                <a:solidFill>
                  <a:srgbClr val="FFFFFF"/>
                </a:solidFill>
                <a:latin typeface="Titillium Web" panose="020B0704020202020204"/>
                <a:ea typeface="Titillium Web" panose="020B0704020202020204"/>
                <a:cs typeface="Titillium Web" panose="020B0704020202020204"/>
                <a:sym typeface="Titillium Web" panose="020B0704020202020204"/>
              </a:defRPr>
            </a:lvl5pPr>
            <a:lvl6pPr marL="2743200" lvl="5" indent="-381000">
              <a:spcBef>
                <a:spcPts val="0"/>
              </a:spcBef>
              <a:spcAft>
                <a:spcPts val="0"/>
              </a:spcAft>
              <a:buClr>
                <a:srgbClr val="6E86B6"/>
              </a:buClr>
              <a:buSzPts val="2400"/>
              <a:buFont typeface="Titillium Web" panose="020B0704020202020204"/>
              <a:buChar char="-"/>
              <a:defRPr sz="2400">
                <a:solidFill>
                  <a:srgbClr val="FFFFFF"/>
                </a:solidFill>
                <a:latin typeface="Titillium Web" panose="020B0704020202020204"/>
                <a:ea typeface="Titillium Web" panose="020B0704020202020204"/>
                <a:cs typeface="Titillium Web" panose="020B0704020202020204"/>
                <a:sym typeface="Titillium Web" panose="020B0704020202020204"/>
              </a:defRPr>
            </a:lvl6pPr>
            <a:lvl7pPr marL="3200400" lvl="6" indent="-381000">
              <a:spcBef>
                <a:spcPts val="0"/>
              </a:spcBef>
              <a:spcAft>
                <a:spcPts val="0"/>
              </a:spcAft>
              <a:buClr>
                <a:srgbClr val="6E86B6"/>
              </a:buClr>
              <a:buSzPts val="2400"/>
              <a:buFont typeface="Titillium Web" panose="020B0704020202020204"/>
              <a:buChar char="●"/>
              <a:defRPr sz="2400">
                <a:solidFill>
                  <a:srgbClr val="FFFFFF"/>
                </a:solidFill>
                <a:latin typeface="Titillium Web" panose="020B0704020202020204"/>
                <a:ea typeface="Titillium Web" panose="020B0704020202020204"/>
                <a:cs typeface="Titillium Web" panose="020B0704020202020204"/>
                <a:sym typeface="Titillium Web" panose="020B0704020202020204"/>
              </a:defRPr>
            </a:lvl7pPr>
            <a:lvl8pPr marL="3657600" lvl="7" indent="-381000">
              <a:spcBef>
                <a:spcPts val="0"/>
              </a:spcBef>
              <a:spcAft>
                <a:spcPts val="0"/>
              </a:spcAft>
              <a:buClr>
                <a:srgbClr val="6E86B6"/>
              </a:buClr>
              <a:buSzPts val="2400"/>
              <a:buFont typeface="Titillium Web" panose="020B0704020202020204"/>
              <a:buChar char="○"/>
              <a:defRPr sz="2400">
                <a:solidFill>
                  <a:srgbClr val="FFFFFF"/>
                </a:solidFill>
                <a:latin typeface="Titillium Web" panose="020B0704020202020204"/>
                <a:ea typeface="Titillium Web" panose="020B0704020202020204"/>
                <a:cs typeface="Titillium Web" panose="020B0704020202020204"/>
                <a:sym typeface="Titillium Web" panose="020B0704020202020204"/>
              </a:defRPr>
            </a:lvl8pPr>
            <a:lvl9pPr marL="4114800" lvl="8" indent="-381000">
              <a:spcBef>
                <a:spcPts val="0"/>
              </a:spcBef>
              <a:spcAft>
                <a:spcPts val="0"/>
              </a:spcAft>
              <a:buClr>
                <a:srgbClr val="6E86B6"/>
              </a:buClr>
              <a:buSzPts val="2400"/>
              <a:buFont typeface="Titillium Web" panose="020B0704020202020204"/>
              <a:buChar char="■"/>
              <a:defRPr sz="2400">
                <a:solidFill>
                  <a:srgbClr val="FFFFFF"/>
                </a:solidFill>
                <a:latin typeface="Titillium Web" panose="020B0704020202020204"/>
                <a:ea typeface="Titillium Web" panose="020B0704020202020204"/>
                <a:cs typeface="Titillium Web" panose="020B0704020202020204"/>
                <a:sym typeface="Titillium Web" panose="020B0704020202020204"/>
              </a:defRPr>
            </a:lvl9pPr>
          </a:lstStyle>
          <a:p/>
        </p:txBody>
      </p:sp>
      <p:sp>
        <p:nvSpPr>
          <p:cNvPr id="9" name="Google Shape;9;p1"/>
          <p:cNvSpPr txBox="1">
            <a:spLocks noGrp="1"/>
          </p:cNvSpPr>
          <p:nvPr>
            <p:ph type="sldNum" idx="12"/>
          </p:nvPr>
        </p:nvSpPr>
        <p:spPr>
          <a:xfrm>
            <a:off x="8586575" y="-11875"/>
            <a:ext cx="557400" cy="547800"/>
          </a:xfrm>
          <a:prstGeom prst="rect">
            <a:avLst/>
          </a:prstGeom>
          <a:noFill/>
          <a:ln>
            <a:noFill/>
          </a:ln>
        </p:spPr>
        <p:txBody>
          <a:bodyPr spcFirstLastPara="1" wrap="square" lIns="91425" tIns="91425" rIns="91425" bIns="91425" anchor="ctr" anchorCtr="0">
            <a:noAutofit/>
          </a:bodyPr>
          <a:lstStyle>
            <a:lvl1pPr lvl="0" algn="ctr">
              <a:buNone/>
              <a:defRPr>
                <a:solidFill>
                  <a:srgbClr val="FFFFFF"/>
                </a:solidFill>
                <a:latin typeface="Titillium Web" panose="020B0704020202020204"/>
                <a:ea typeface="Titillium Web" panose="020B0704020202020204"/>
                <a:cs typeface="Titillium Web" panose="020B0704020202020204"/>
                <a:sym typeface="Titillium Web" panose="020B0704020202020204"/>
              </a:defRPr>
            </a:lvl1pPr>
            <a:lvl2pPr lvl="1" algn="ctr">
              <a:buNone/>
              <a:defRPr>
                <a:solidFill>
                  <a:srgbClr val="FFFFFF"/>
                </a:solidFill>
                <a:latin typeface="Titillium Web" panose="020B0704020202020204"/>
                <a:ea typeface="Titillium Web" panose="020B0704020202020204"/>
                <a:cs typeface="Titillium Web" panose="020B0704020202020204"/>
                <a:sym typeface="Titillium Web" panose="020B0704020202020204"/>
              </a:defRPr>
            </a:lvl2pPr>
            <a:lvl3pPr lvl="2" algn="ctr">
              <a:buNone/>
              <a:defRPr>
                <a:solidFill>
                  <a:srgbClr val="FFFFFF"/>
                </a:solidFill>
                <a:latin typeface="Titillium Web" panose="020B0704020202020204"/>
                <a:ea typeface="Titillium Web" panose="020B0704020202020204"/>
                <a:cs typeface="Titillium Web" panose="020B0704020202020204"/>
                <a:sym typeface="Titillium Web" panose="020B0704020202020204"/>
              </a:defRPr>
            </a:lvl3pPr>
            <a:lvl4pPr lvl="3" algn="ctr">
              <a:buNone/>
              <a:defRPr>
                <a:solidFill>
                  <a:srgbClr val="FFFFFF"/>
                </a:solidFill>
                <a:latin typeface="Titillium Web" panose="020B0704020202020204"/>
                <a:ea typeface="Titillium Web" panose="020B0704020202020204"/>
                <a:cs typeface="Titillium Web" panose="020B0704020202020204"/>
                <a:sym typeface="Titillium Web" panose="020B0704020202020204"/>
              </a:defRPr>
            </a:lvl4pPr>
            <a:lvl5pPr lvl="4" algn="ctr">
              <a:buNone/>
              <a:defRPr>
                <a:solidFill>
                  <a:srgbClr val="FFFFFF"/>
                </a:solidFill>
                <a:latin typeface="Titillium Web" panose="020B0704020202020204"/>
                <a:ea typeface="Titillium Web" panose="020B0704020202020204"/>
                <a:cs typeface="Titillium Web" panose="020B0704020202020204"/>
                <a:sym typeface="Titillium Web" panose="020B0704020202020204"/>
              </a:defRPr>
            </a:lvl5pPr>
            <a:lvl6pPr lvl="5" algn="ctr">
              <a:buNone/>
              <a:defRPr>
                <a:solidFill>
                  <a:srgbClr val="FFFFFF"/>
                </a:solidFill>
                <a:latin typeface="Titillium Web" panose="020B0704020202020204"/>
                <a:ea typeface="Titillium Web" panose="020B0704020202020204"/>
                <a:cs typeface="Titillium Web" panose="020B0704020202020204"/>
                <a:sym typeface="Titillium Web" panose="020B0704020202020204"/>
              </a:defRPr>
            </a:lvl6pPr>
            <a:lvl7pPr lvl="6" algn="ctr">
              <a:buNone/>
              <a:defRPr>
                <a:solidFill>
                  <a:srgbClr val="FFFFFF"/>
                </a:solidFill>
                <a:latin typeface="Titillium Web" panose="020B0704020202020204"/>
                <a:ea typeface="Titillium Web" panose="020B0704020202020204"/>
                <a:cs typeface="Titillium Web" panose="020B0704020202020204"/>
                <a:sym typeface="Titillium Web" panose="020B0704020202020204"/>
              </a:defRPr>
            </a:lvl7pPr>
            <a:lvl8pPr lvl="7" algn="ctr">
              <a:buNone/>
              <a:defRPr>
                <a:solidFill>
                  <a:srgbClr val="FFFFFF"/>
                </a:solidFill>
                <a:latin typeface="Titillium Web" panose="020B0704020202020204"/>
                <a:ea typeface="Titillium Web" panose="020B0704020202020204"/>
                <a:cs typeface="Titillium Web" panose="020B0704020202020204"/>
                <a:sym typeface="Titillium Web" panose="020B0704020202020204"/>
              </a:defRPr>
            </a:lvl8pPr>
            <a:lvl9pPr lvl="8" algn="ctr">
              <a:buNone/>
              <a:defRPr>
                <a:solidFill>
                  <a:srgbClr val="FFFFFF"/>
                </a:solidFill>
                <a:latin typeface="Titillium Web" panose="020B0704020202020204"/>
                <a:ea typeface="Titillium Web" panose="020B0704020202020204"/>
                <a:cs typeface="Titillium Web" panose="020B0704020202020204"/>
                <a:sym typeface="Titillium Web" panose="020B0704020202020204"/>
              </a:defRPr>
            </a:lvl9pPr>
          </a:lstStyle>
          <a:p>
            <a:pPr marL="0" lvl="0" indent="0" algn="ctr" rtl="0">
              <a:spcBef>
                <a:spcPts val="0"/>
              </a:spcBef>
              <a:spcAft>
                <a:spcPts val="0"/>
              </a:spcAft>
              <a:buNone/>
            </a:pPr>
            <a:fld id="{00000000-1234-1234-1234-123412341234}" type="slidenum">
              <a:rPr lang="en-GB"/>
            </a:fld>
            <a:endParaRPr lang="en-GB"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15"/>
          <p:cNvSpPr txBox="1">
            <a:spLocks noGrp="1"/>
          </p:cNvSpPr>
          <p:nvPr>
            <p:ph type="ctrTitle"/>
          </p:nvPr>
        </p:nvSpPr>
        <p:spPr>
          <a:xfrm>
            <a:off x="467290" y="771571"/>
            <a:ext cx="8244224" cy="2081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4000" dirty="0">
                <a:latin typeface="Times New Roman" panose="02020603050405020304" charset="0"/>
                <a:cs typeface="Times New Roman" panose="02020603050405020304" charset="0"/>
              </a:rPr>
              <a:t>Navigating Sales Insights: Illuminating Future Trends and Performance</a:t>
            </a:r>
            <a:endParaRPr lang="en-GB" sz="4000" dirty="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8270" y="267622"/>
            <a:ext cx="7772400" cy="1159800"/>
          </a:xfrm>
        </p:spPr>
        <p:txBody>
          <a:bodyPr/>
          <a:lstStyle/>
          <a:p>
            <a:r>
              <a:rPr lang="en-US" sz="4000" dirty="0">
                <a:latin typeface="Times New Roman" panose="02020603050405020304" charset="0"/>
                <a:cs typeface="Times New Roman" panose="02020603050405020304" charset="0"/>
              </a:rPr>
              <a:t>Software Requirements</a:t>
            </a:r>
            <a:endParaRPr lang="en-US" sz="4000" dirty="0">
              <a:latin typeface="Times New Roman" panose="02020603050405020304" charset="0"/>
              <a:cs typeface="Times New Roman" panose="02020603050405020304" charset="0"/>
            </a:endParaRPr>
          </a:p>
        </p:txBody>
      </p:sp>
      <p:sp>
        <p:nvSpPr>
          <p:cNvPr id="3" name="Subtitle 2"/>
          <p:cNvSpPr>
            <a:spLocks noGrp="1"/>
          </p:cNvSpPr>
          <p:nvPr>
            <p:ph type="subTitle" idx="1"/>
          </p:nvPr>
        </p:nvSpPr>
        <p:spPr/>
        <p:txBody>
          <a:bodyPr/>
          <a:lstStyle/>
          <a:p>
            <a:pPr marL="533400" indent="-457200">
              <a:buFont typeface="Arial" panose="020B0604020202020204" pitchFamily="34" charset="0"/>
              <a:buChar char="•"/>
            </a:pPr>
            <a:r>
              <a:rPr lang="en-US" dirty="0">
                <a:solidFill>
                  <a:schemeClr val="bg1"/>
                </a:solidFill>
                <a:latin typeface="Times New Roman" panose="02020603050405020304" charset="0"/>
                <a:cs typeface="Times New Roman" panose="02020603050405020304" charset="0"/>
              </a:rPr>
              <a:t>Language  : </a:t>
            </a:r>
            <a:r>
              <a:rPr lang="en-IN" altLang="en-US" dirty="0">
                <a:solidFill>
                  <a:schemeClr val="bg1"/>
                </a:solidFill>
                <a:latin typeface="Times New Roman" panose="02020603050405020304" charset="0"/>
                <a:cs typeface="Times New Roman" panose="02020603050405020304" charset="0"/>
              </a:rPr>
              <a:t>  </a:t>
            </a:r>
            <a:r>
              <a:rPr lang="en-US" dirty="0">
                <a:solidFill>
                  <a:schemeClr val="bg1"/>
                </a:solidFill>
                <a:latin typeface="Times New Roman" panose="02020603050405020304" charset="0"/>
                <a:cs typeface="Times New Roman" panose="02020603050405020304" charset="0"/>
              </a:rPr>
              <a:t>Python</a:t>
            </a:r>
            <a:r>
              <a:rPr lang="en-IN" altLang="en-US" dirty="0">
                <a:solidFill>
                  <a:schemeClr val="bg1"/>
                </a:solidFill>
                <a:latin typeface="Times New Roman" panose="02020603050405020304" charset="0"/>
                <a:cs typeface="Times New Roman" panose="02020603050405020304" charset="0"/>
              </a:rPr>
              <a:t> </a:t>
            </a:r>
            <a:endParaRPr lang="en-US" dirty="0">
              <a:solidFill>
                <a:schemeClr val="bg1"/>
              </a:solidFill>
              <a:latin typeface="Times New Roman" panose="02020603050405020304" charset="0"/>
              <a:cs typeface="Times New Roman" panose="02020603050405020304" charset="0"/>
            </a:endParaRPr>
          </a:p>
          <a:p>
            <a:pPr marL="533400" indent="-457200">
              <a:buFont typeface="Arial" panose="020B0604020202020204" pitchFamily="34" charset="0"/>
              <a:buChar char="•"/>
            </a:pPr>
            <a:r>
              <a:rPr lang="en-US" dirty="0">
                <a:solidFill>
                  <a:schemeClr val="bg1"/>
                </a:solidFill>
                <a:latin typeface="Times New Roman" panose="02020603050405020304" charset="0"/>
                <a:cs typeface="Times New Roman" panose="02020603050405020304" charset="0"/>
              </a:rPr>
              <a:t>Version    </a:t>
            </a:r>
            <a:r>
              <a:rPr lang="en-IN" altLang="en-US" dirty="0">
                <a:solidFill>
                  <a:schemeClr val="bg1"/>
                </a:solidFill>
                <a:latin typeface="Times New Roman" panose="02020603050405020304" charset="0"/>
                <a:cs typeface="Times New Roman" panose="02020603050405020304" charset="0"/>
              </a:rPr>
              <a:t>:</a:t>
            </a:r>
            <a:r>
              <a:rPr lang="en-US" dirty="0">
                <a:solidFill>
                  <a:schemeClr val="bg1"/>
                </a:solidFill>
                <a:latin typeface="Times New Roman" panose="02020603050405020304" charset="0"/>
                <a:cs typeface="Times New Roman" panose="02020603050405020304" charset="0"/>
              </a:rPr>
              <a:t>  Python 3.9.4</a:t>
            </a:r>
            <a:r>
              <a:rPr lang="en-IN" altLang="en-US" dirty="0">
                <a:solidFill>
                  <a:schemeClr val="bg1"/>
                </a:solidFill>
                <a:latin typeface="Times New Roman" panose="02020603050405020304" charset="0"/>
                <a:cs typeface="Times New Roman" panose="02020603050405020304" charset="0"/>
              </a:rPr>
              <a:t> </a:t>
            </a:r>
            <a:endParaRPr lang="en-US" dirty="0">
              <a:solidFill>
                <a:schemeClr val="bg1"/>
              </a:solidFill>
              <a:latin typeface="Times New Roman" panose="02020603050405020304" charset="0"/>
              <a:cs typeface="Times New Roman" panose="02020603050405020304" charset="0"/>
            </a:endParaRPr>
          </a:p>
          <a:p>
            <a:pPr marL="533400" indent="-457200">
              <a:buFont typeface="Arial" panose="020B0604020202020204" pitchFamily="34" charset="0"/>
              <a:buChar char="•"/>
            </a:pPr>
            <a:r>
              <a:rPr lang="en-US" dirty="0">
                <a:solidFill>
                  <a:schemeClr val="bg1"/>
                </a:solidFill>
                <a:latin typeface="Times New Roman" panose="02020603050405020304" charset="0"/>
                <a:cs typeface="Times New Roman" panose="02020603050405020304" charset="0"/>
              </a:rPr>
              <a:t>Operating System  :  Windows</a:t>
            </a:r>
            <a:endParaRPr lang="en-US" dirty="0">
              <a:solidFill>
                <a:schemeClr val="bg1"/>
              </a:solidFill>
              <a:latin typeface="Times New Roman" panose="02020603050405020304" charset="0"/>
              <a:cs typeface="Times New Roman" panose="02020603050405020304" charset="0"/>
            </a:endParaRPr>
          </a:p>
          <a:p>
            <a:pPr marL="533400" indent="-457200">
              <a:buFont typeface="Arial" panose="020B0604020202020204" pitchFamily="34" charset="0"/>
              <a:buChar char="•"/>
            </a:pPr>
            <a:r>
              <a:rPr lang="en-US" dirty="0">
                <a:solidFill>
                  <a:schemeClr val="bg1"/>
                </a:solidFill>
                <a:latin typeface="Times New Roman" panose="02020603050405020304" charset="0"/>
                <a:cs typeface="Times New Roman" panose="02020603050405020304" charset="0"/>
              </a:rPr>
              <a:t>Tools used     :   </a:t>
            </a:r>
            <a:r>
              <a:rPr lang="en-IN" altLang="en-US" dirty="0">
                <a:solidFill>
                  <a:schemeClr val="bg1"/>
                </a:solidFill>
                <a:latin typeface="Times New Roman" panose="02020603050405020304" charset="0"/>
                <a:cs typeface="Times New Roman" panose="02020603050405020304" charset="0"/>
              </a:rPr>
              <a:t>Jupyter notebook </a:t>
            </a:r>
            <a:endParaRPr lang="en-IN" altLang="en-US" dirty="0">
              <a:solidFill>
                <a:schemeClr val="bg1"/>
              </a:solidFill>
              <a:latin typeface="Times New Roman" panose="02020603050405020304" charset="0"/>
              <a:cs typeface="Times New Roman" panose="02020603050405020304" charset="0"/>
            </a:endParaRPr>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8270" y="297235"/>
            <a:ext cx="7772400" cy="1159800"/>
          </a:xfrm>
        </p:spPr>
        <p:txBody>
          <a:bodyPr/>
          <a:lstStyle/>
          <a:p>
            <a:r>
              <a:rPr lang="en-US" sz="4000" dirty="0">
                <a:latin typeface="Times New Roman" panose="02020603050405020304" charset="0"/>
                <a:cs typeface="Times New Roman" panose="02020603050405020304" charset="0"/>
              </a:rPr>
              <a:t>Dataset</a:t>
            </a:r>
            <a:endParaRPr lang="en-IN" sz="4000" dirty="0">
              <a:latin typeface="Times New Roman" panose="02020603050405020304" charset="0"/>
              <a:cs typeface="Times New Roman" panose="02020603050405020304" charset="0"/>
            </a:endParaRPr>
          </a:p>
        </p:txBody>
      </p:sp>
      <p:pic>
        <p:nvPicPr>
          <p:cNvPr id="5" name="Picture 4"/>
          <p:cNvPicPr>
            <a:picLocks noChangeAspect="1"/>
          </p:cNvPicPr>
          <p:nvPr/>
        </p:nvPicPr>
        <p:blipFill>
          <a:blip r:embed="rId1"/>
          <a:stretch>
            <a:fillRect/>
          </a:stretch>
        </p:blipFill>
        <p:spPr>
          <a:xfrm>
            <a:off x="550127" y="1300400"/>
            <a:ext cx="8015505" cy="3719651"/>
          </a:xfrm>
          <a:prstGeom prst="rect">
            <a:avLst/>
          </a:prstGeom>
        </p:spPr>
      </p:pic>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8" name="Google Shape;858;p24"/>
          <p:cNvSpPr txBox="1">
            <a:spLocks noGrp="1"/>
          </p:cNvSpPr>
          <p:nvPr>
            <p:ph type="body" idx="1"/>
          </p:nvPr>
        </p:nvSpPr>
        <p:spPr>
          <a:xfrm>
            <a:off x="452727" y="1968059"/>
            <a:ext cx="3985200" cy="30984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GB" sz="3600" dirty="0">
                <a:latin typeface="Times New Roman" panose="02020603050405020304" charset="0"/>
                <a:cs typeface="Times New Roman" panose="02020603050405020304" charset="0"/>
              </a:rPr>
              <a:t>Use </a:t>
            </a:r>
            <a:r>
              <a:rPr lang="en-IN" altLang="en-GB" sz="3600" dirty="0">
                <a:latin typeface="Times New Roman" panose="02020603050405020304" charset="0"/>
                <a:cs typeface="Times New Roman" panose="02020603050405020304" charset="0"/>
              </a:rPr>
              <a:t>C</a:t>
            </a:r>
            <a:r>
              <a:rPr lang="en-GB" sz="3600" dirty="0">
                <a:latin typeface="Times New Roman" panose="02020603050405020304" charset="0"/>
                <a:cs typeface="Times New Roman" panose="02020603050405020304" charset="0"/>
              </a:rPr>
              <a:t>ase</a:t>
            </a:r>
            <a:r>
              <a:rPr lang="en-IN" altLang="en-GB" sz="3600" dirty="0">
                <a:latin typeface="Times New Roman" panose="02020603050405020304" charset="0"/>
                <a:cs typeface="Times New Roman" panose="02020603050405020304" charset="0"/>
              </a:rPr>
              <a:t> Di</a:t>
            </a:r>
            <a:r>
              <a:rPr lang="en-GB" sz="3600" dirty="0">
                <a:latin typeface="Times New Roman" panose="02020603050405020304" charset="0"/>
                <a:cs typeface="Times New Roman" panose="02020603050405020304" charset="0"/>
              </a:rPr>
              <a:t>agram</a:t>
            </a:r>
            <a:endParaRPr lang="en-GB" sz="3600" dirty="0">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1"/>
          <a:stretch>
            <a:fillRect/>
          </a:stretch>
        </p:blipFill>
        <p:spPr>
          <a:xfrm>
            <a:off x="5396230" y="431800"/>
            <a:ext cx="3381375" cy="44659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4" name="Google Shape;794;p17"/>
          <p:cNvSpPr txBox="1">
            <a:spLocks noGrp="1"/>
          </p:cNvSpPr>
          <p:nvPr>
            <p:ph type="body" idx="1"/>
          </p:nvPr>
        </p:nvSpPr>
        <p:spPr>
          <a:xfrm>
            <a:off x="452727" y="1895470"/>
            <a:ext cx="3985200" cy="30984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IN" sz="4000" dirty="0">
                <a:latin typeface="Times New Roman" panose="02020603050405020304" charset="0"/>
                <a:cs typeface="Times New Roman" panose="02020603050405020304" charset="0"/>
              </a:rPr>
              <a:t>A</a:t>
            </a:r>
            <a:r>
              <a:rPr sz="4000" dirty="0" err="1">
                <a:latin typeface="Times New Roman" panose="02020603050405020304" charset="0"/>
                <a:cs typeface="Times New Roman" panose="02020603050405020304" charset="0"/>
              </a:rPr>
              <a:t>ctivity</a:t>
            </a:r>
            <a:r>
              <a:rPr sz="4000" dirty="0">
                <a:latin typeface="Times New Roman" panose="02020603050405020304" charset="0"/>
                <a:cs typeface="Times New Roman" panose="02020603050405020304" charset="0"/>
              </a:rPr>
              <a:t> </a:t>
            </a:r>
            <a:r>
              <a:rPr lang="en-IN" sz="4000" dirty="0">
                <a:latin typeface="Times New Roman" panose="02020603050405020304" charset="0"/>
                <a:cs typeface="Times New Roman" panose="02020603050405020304" charset="0"/>
              </a:rPr>
              <a:t>D</a:t>
            </a:r>
            <a:r>
              <a:rPr sz="4000" dirty="0" err="1">
                <a:latin typeface="Times New Roman" panose="02020603050405020304" charset="0"/>
                <a:cs typeface="Times New Roman" panose="02020603050405020304" charset="0"/>
              </a:rPr>
              <a:t>iagram</a:t>
            </a:r>
            <a:endParaRPr sz="4000" dirty="0">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1"/>
          <a:stretch>
            <a:fillRect/>
          </a:stretch>
        </p:blipFill>
        <p:spPr>
          <a:xfrm>
            <a:off x="5363845" y="339725"/>
            <a:ext cx="3620135" cy="4511040"/>
          </a:xfrm>
          <a:prstGeom prst="rect">
            <a:avLst/>
          </a:prstGeom>
        </p:spPr>
      </p:pic>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94930" y="339900"/>
            <a:ext cx="7772400" cy="784800"/>
          </a:xfrm>
        </p:spPr>
        <p:txBody>
          <a:bodyPr/>
          <a:lstStyle/>
          <a:p>
            <a:r>
              <a:rPr lang="en-IN" altLang="en-US" sz="4000" dirty="0">
                <a:solidFill>
                  <a:schemeClr val="bg1"/>
                </a:solidFill>
                <a:latin typeface="Times New Roman" panose="02020603050405020304" charset="0"/>
                <a:cs typeface="Times New Roman" panose="02020603050405020304" charset="0"/>
              </a:rPr>
              <a:t>Outputs</a:t>
            </a:r>
            <a:endParaRPr lang="en-IN" altLang="en-US" sz="4000" dirty="0">
              <a:solidFill>
                <a:schemeClr val="bg1"/>
              </a:solidFill>
              <a:latin typeface="Times New Roman" panose="02020603050405020304" charset="0"/>
              <a:cs typeface="Times New Roman" panose="02020603050405020304" charset="0"/>
            </a:endParaRPr>
          </a:p>
          <a:p>
            <a:r>
              <a:rPr lang="en-IN" altLang="en-US" dirty="0">
                <a:solidFill>
                  <a:schemeClr val="bg1"/>
                </a:solidFill>
                <a:latin typeface="Times New Roman" panose="02020603050405020304" charset="0"/>
                <a:cs typeface="Times New Roman" panose="02020603050405020304" charset="0"/>
              </a:rPr>
              <a:t> </a:t>
            </a:r>
            <a:endParaRPr lang="en-IN" altLang="en-US" dirty="0">
              <a:solidFill>
                <a:schemeClr val="bg1"/>
              </a:solidFill>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1"/>
          <a:stretch>
            <a:fillRect/>
          </a:stretch>
        </p:blipFill>
        <p:spPr>
          <a:xfrm>
            <a:off x="1315720" y="1351280"/>
            <a:ext cx="6470650" cy="31813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1193165" y="977900"/>
            <a:ext cx="6757035" cy="3494405"/>
          </a:xfrm>
          <a:prstGeom prst="rect">
            <a:avLst/>
          </a:prstGeom>
        </p:spPr>
      </p:pic>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1182370" y="958215"/>
            <a:ext cx="6505575" cy="3498215"/>
          </a:xfrm>
          <a:prstGeom prst="rect">
            <a:avLst/>
          </a:prstGeom>
        </p:spPr>
      </p:pic>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1383665" y="895985"/>
            <a:ext cx="6112510" cy="3700145"/>
          </a:xfrm>
          <a:prstGeom prst="rect">
            <a:avLst/>
          </a:prstGeom>
        </p:spPr>
      </p:pic>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1090295" y="782320"/>
            <a:ext cx="6962775" cy="3579495"/>
          </a:xfrm>
          <a:prstGeom prst="rect">
            <a:avLst/>
          </a:prstGeom>
        </p:spPr>
      </p:pic>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8270" y="411767"/>
            <a:ext cx="7772400" cy="1159800"/>
          </a:xfrm>
        </p:spPr>
        <p:txBody>
          <a:bodyPr/>
          <a:lstStyle/>
          <a:p>
            <a:r>
              <a:rPr lang="en-US" sz="4000" dirty="0">
                <a:latin typeface="Times New Roman" panose="02020603050405020304" charset="0"/>
                <a:cs typeface="Times New Roman" panose="02020603050405020304" charset="0"/>
              </a:rPr>
              <a:t>References</a:t>
            </a:r>
            <a:endParaRPr lang="en-US" sz="4000" dirty="0">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448310" y="1584960"/>
            <a:ext cx="7772400" cy="3230880"/>
          </a:xfrm>
        </p:spPr>
        <p:txBody>
          <a:bodyPr/>
          <a:lstStyle/>
          <a:p>
            <a:pPr>
              <a:buFont typeface="Arial" panose="020B0604020202020204" pitchFamily="34" charset="0"/>
              <a:buChar char="•"/>
            </a:pPr>
            <a:r>
              <a:rPr lang="en-US" dirty="0">
                <a:solidFill>
                  <a:schemeClr val="bg1"/>
                </a:solidFill>
                <a:latin typeface="Times New Roman" panose="02020603050405020304" charset="0"/>
                <a:cs typeface="Times New Roman" panose="02020603050405020304" charset="0"/>
              </a:rPr>
              <a:t>https://ieeexplore.ieee.org/document/10112431</a:t>
            </a:r>
            <a:endParaRPr lang="en-US" dirty="0">
              <a:solidFill>
                <a:schemeClr val="bg1"/>
              </a:solidFill>
              <a:latin typeface="Times New Roman" panose="02020603050405020304" charset="0"/>
              <a:cs typeface="Times New Roman" panose="02020603050405020304" charset="0"/>
            </a:endParaRPr>
          </a:p>
          <a:p>
            <a:pPr>
              <a:buFont typeface="Arial" panose="020B0604020202020204" pitchFamily="34" charset="0"/>
              <a:buChar char="•"/>
            </a:pPr>
            <a:r>
              <a:rPr lang="en-US" dirty="0">
                <a:solidFill>
                  <a:schemeClr val="bg1"/>
                </a:solidFill>
                <a:latin typeface="Times New Roman" panose="02020603050405020304" charset="0"/>
                <a:cs typeface="Times New Roman" panose="02020603050405020304" charset="0"/>
              </a:rPr>
              <a:t>https://www.phdata.io/blog/demand-forecasting-snowpark/</a:t>
            </a:r>
            <a:endParaRPr lang="en-US" dirty="0">
              <a:solidFill>
                <a:schemeClr val="bg1"/>
              </a:solidFill>
              <a:latin typeface="Times New Roman" panose="02020603050405020304" charset="0"/>
              <a:cs typeface="Times New Roman" panose="02020603050405020304" charset="0"/>
            </a:endParaRPr>
          </a:p>
          <a:p>
            <a:pPr>
              <a:buFont typeface="Arial" panose="020B0604020202020204" pitchFamily="34" charset="0"/>
              <a:buChar char="•"/>
            </a:pPr>
            <a:r>
              <a:rPr lang="en-US" dirty="0">
                <a:solidFill>
                  <a:schemeClr val="bg1"/>
                </a:solidFill>
                <a:latin typeface="Times New Roman" panose="02020603050405020304" charset="0"/>
                <a:cs typeface="Times New Roman" panose="02020603050405020304" charset="0"/>
              </a:rPr>
              <a:t>https://www.kaggle.com/code/prashant111/%20arima-model-for-time-series-forecasting.</a:t>
            </a:r>
            <a:endParaRPr lang="en-US" dirty="0">
              <a:solidFill>
                <a:schemeClr val="bg1"/>
              </a:solidFill>
              <a:latin typeface="Times New Roman" panose="02020603050405020304" charset="0"/>
              <a:cs typeface="Times New Roman" panose="02020603050405020304" charset="0"/>
            </a:endParaRPr>
          </a:p>
          <a:p>
            <a:pPr>
              <a:buFont typeface="Arial" panose="020B0604020202020204" pitchFamily="34" charset="0"/>
              <a:buChar char="•"/>
            </a:pPr>
            <a:r>
              <a:rPr lang="en-US" dirty="0">
                <a:solidFill>
                  <a:schemeClr val="bg1"/>
                </a:solidFill>
                <a:latin typeface="Times New Roman" panose="02020603050405020304" charset="0"/>
                <a:cs typeface="Times New Roman" panose="02020603050405020304" charset="0"/>
              </a:rPr>
              <a:t> https://ieeexplore.ieee.org/document/9363736</a:t>
            </a:r>
            <a:endParaRPr lang="en-US" dirty="0">
              <a:solidFill>
                <a:schemeClr val="bg1"/>
              </a:solidFill>
              <a:latin typeface="Times New Roman" panose="02020603050405020304" charset="0"/>
              <a:cs typeface="Times New Roman" panose="02020603050405020304" charset="0"/>
            </a:endParaRPr>
          </a:p>
          <a:p>
            <a:endParaRPr lang="en-US" dirty="0">
              <a:solidFill>
                <a:schemeClr val="bg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4000" dirty="0">
                <a:latin typeface="Times New Roman" panose="02020603050405020304" charset="0"/>
                <a:cs typeface="Times New Roman" panose="02020603050405020304" charset="0"/>
                <a:sym typeface="+mn-ea"/>
              </a:rPr>
              <a:t>Team Members</a:t>
            </a:r>
            <a:br>
              <a:rPr lang="en-IN" sz="5400" dirty="0"/>
            </a:br>
            <a:endParaRPr lang="en-US" sz="5400" dirty="0"/>
          </a:p>
        </p:txBody>
      </p:sp>
      <p:sp>
        <p:nvSpPr>
          <p:cNvPr id="3" name="Subtitle 2"/>
          <p:cNvSpPr>
            <a:spLocks noGrp="1"/>
          </p:cNvSpPr>
          <p:nvPr>
            <p:ph type="subTitle" idx="1"/>
          </p:nvPr>
        </p:nvSpPr>
        <p:spPr>
          <a:xfrm>
            <a:off x="394970" y="1995805"/>
            <a:ext cx="7772400" cy="2179955"/>
          </a:xfrm>
        </p:spPr>
        <p:txBody>
          <a:bodyPr/>
          <a:lstStyle/>
          <a:p>
            <a:pPr algn="just"/>
            <a:r>
              <a:rPr lang="en-IN" sz="2800" dirty="0">
                <a:solidFill>
                  <a:schemeClr val="bg1"/>
                </a:solidFill>
                <a:latin typeface="Times New Roman" panose="02020603050405020304" charset="0"/>
                <a:cs typeface="Times New Roman" panose="02020603050405020304" charset="0"/>
                <a:sym typeface="+mn-ea"/>
              </a:rPr>
              <a:t>G. Vaishnavi:- 2110030009</a:t>
            </a:r>
            <a:endParaRPr lang="en-IN" sz="2800" dirty="0">
              <a:solidFill>
                <a:schemeClr val="bg1"/>
              </a:solidFill>
              <a:latin typeface="Times New Roman" panose="02020603050405020304" charset="0"/>
              <a:cs typeface="Times New Roman" panose="02020603050405020304" charset="0"/>
            </a:endParaRPr>
          </a:p>
          <a:p>
            <a:pPr algn="just"/>
            <a:r>
              <a:rPr lang="en-IN" sz="2800" dirty="0">
                <a:solidFill>
                  <a:schemeClr val="bg1"/>
                </a:solidFill>
                <a:latin typeface="Times New Roman" panose="02020603050405020304" charset="0"/>
                <a:cs typeface="Times New Roman" panose="02020603050405020304" charset="0"/>
                <a:sym typeface="+mn-ea"/>
              </a:rPr>
              <a:t>G. Haritha Maithreyee:- 2110030014</a:t>
            </a:r>
            <a:endParaRPr lang="en-IN" sz="2800" dirty="0">
              <a:solidFill>
                <a:schemeClr val="bg1"/>
              </a:solidFill>
              <a:latin typeface="Times New Roman" panose="02020603050405020304" charset="0"/>
              <a:cs typeface="Times New Roman" panose="02020603050405020304" charset="0"/>
            </a:endParaRPr>
          </a:p>
          <a:p>
            <a:pPr algn="just"/>
            <a:r>
              <a:rPr lang="en-IN" sz="2800" dirty="0">
                <a:solidFill>
                  <a:schemeClr val="bg1"/>
                </a:solidFill>
                <a:latin typeface="Times New Roman" panose="02020603050405020304" charset="0"/>
                <a:cs typeface="Times New Roman" panose="02020603050405020304" charset="0"/>
                <a:sym typeface="+mn-ea"/>
              </a:rPr>
              <a:t>D. Neha:- 2110030032</a:t>
            </a:r>
            <a:endParaRPr lang="en-IN" sz="2800" dirty="0">
              <a:solidFill>
                <a:schemeClr val="bg1"/>
              </a:solidFill>
              <a:latin typeface="Times New Roman" panose="02020603050405020304" charset="0"/>
              <a:cs typeface="Times New Roman" panose="02020603050405020304" charset="0"/>
            </a:endParaRPr>
          </a:p>
          <a:p>
            <a:pPr algn="just"/>
            <a:endParaRPr lang="en-IN" dirty="0">
              <a:solidFill>
                <a:schemeClr val="bg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18"/>
          <p:cNvSpPr txBox="1">
            <a:spLocks noGrp="1"/>
          </p:cNvSpPr>
          <p:nvPr>
            <p:ph type="body" idx="1"/>
          </p:nvPr>
        </p:nvSpPr>
        <p:spPr>
          <a:xfrm>
            <a:off x="1763195" y="2211965"/>
            <a:ext cx="5804400" cy="27417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IN" altLang="en-GB" sz="4000" dirty="0">
                <a:solidFill>
                  <a:schemeClr val="lt1"/>
                </a:solidFill>
                <a:latin typeface="Times New Roman" panose="02020603050405020304" charset="0"/>
                <a:cs typeface="Times New Roman" panose="02020603050405020304" charset="0"/>
              </a:rPr>
              <a:t>THANK YOU</a:t>
            </a:r>
            <a:endParaRPr lang="en-IN" altLang="en-GB" sz="4000" dirty="0">
              <a:solidFill>
                <a:schemeClr val="lt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8270" y="102412"/>
            <a:ext cx="7772400" cy="1159800"/>
          </a:xfrm>
        </p:spPr>
        <p:txBody>
          <a:bodyPr/>
          <a:lstStyle/>
          <a:p>
            <a:pPr algn="l"/>
            <a:r>
              <a:rPr lang="en-US" sz="4000" dirty="0">
                <a:latin typeface="Times New Roman" panose="02020603050405020304" charset="0"/>
                <a:cs typeface="Times New Roman" panose="02020603050405020304" charset="0"/>
              </a:rPr>
              <a:t>Problem Statement</a:t>
            </a:r>
            <a:endParaRPr lang="en-IN" sz="4000" dirty="0">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448270" y="1108057"/>
            <a:ext cx="8247460" cy="3364552"/>
          </a:xfrm>
        </p:spPr>
        <p:txBody>
          <a:bodyPr/>
          <a:lstStyle/>
          <a:p>
            <a:pPr algn="just"/>
            <a:r>
              <a:rPr lang="en-US" sz="1600" dirty="0">
                <a:solidFill>
                  <a:schemeClr val="bg1"/>
                </a:solidFill>
                <a:latin typeface="Times New Roman" panose="02020603050405020304" charset="0"/>
                <a:cs typeface="Times New Roman" panose="02020603050405020304" charset="0"/>
              </a:rPr>
              <a:t>Sales forecasting is a critical challenge in the ever-evolving business landscape. Accurate</a:t>
            </a:r>
            <a:endParaRPr lang="en-US" sz="1600" dirty="0">
              <a:solidFill>
                <a:schemeClr val="bg1"/>
              </a:solidFill>
              <a:latin typeface="Times New Roman" panose="02020603050405020304" charset="0"/>
              <a:cs typeface="Times New Roman" panose="02020603050405020304" charset="0"/>
            </a:endParaRPr>
          </a:p>
          <a:p>
            <a:pPr algn="just"/>
            <a:r>
              <a:rPr lang="en-US" sz="1600" dirty="0">
                <a:solidFill>
                  <a:schemeClr val="bg1"/>
                </a:solidFill>
                <a:latin typeface="Times New Roman" panose="02020603050405020304" charset="0"/>
                <a:cs typeface="Times New Roman" panose="02020603050405020304" charset="0"/>
              </a:rPr>
              <a:t>prediction of future sales enables companies to optimize inventory, allocate resources</a:t>
            </a:r>
            <a:endParaRPr lang="en-US" sz="1600" dirty="0">
              <a:solidFill>
                <a:schemeClr val="bg1"/>
              </a:solidFill>
              <a:latin typeface="Times New Roman" panose="02020603050405020304" charset="0"/>
              <a:cs typeface="Times New Roman" panose="02020603050405020304" charset="0"/>
            </a:endParaRPr>
          </a:p>
          <a:p>
            <a:pPr algn="just"/>
            <a:r>
              <a:rPr lang="en-US" sz="1600" dirty="0">
                <a:solidFill>
                  <a:schemeClr val="bg1"/>
                </a:solidFill>
                <a:latin typeface="Times New Roman" panose="02020603050405020304" charset="0"/>
                <a:cs typeface="Times New Roman" panose="02020603050405020304" charset="0"/>
              </a:rPr>
              <a:t>efficiently, and make informed strategic decisions. The complexity of today's markets, the</a:t>
            </a:r>
            <a:endParaRPr lang="en-US" sz="1600" dirty="0">
              <a:solidFill>
                <a:schemeClr val="bg1"/>
              </a:solidFill>
              <a:latin typeface="Times New Roman" panose="02020603050405020304" charset="0"/>
              <a:cs typeface="Times New Roman" panose="02020603050405020304" charset="0"/>
            </a:endParaRPr>
          </a:p>
          <a:p>
            <a:pPr algn="just"/>
            <a:r>
              <a:rPr lang="en-US" sz="1600" dirty="0">
                <a:solidFill>
                  <a:schemeClr val="bg1"/>
                </a:solidFill>
                <a:latin typeface="Times New Roman" panose="02020603050405020304" charset="0"/>
                <a:cs typeface="Times New Roman" panose="02020603050405020304" charset="0"/>
              </a:rPr>
              <a:t>influence of external factors, and the vast amount of data available make this task</a:t>
            </a:r>
            <a:endParaRPr lang="en-US" sz="1600" dirty="0">
              <a:solidFill>
                <a:schemeClr val="bg1"/>
              </a:solidFill>
              <a:latin typeface="Times New Roman" panose="02020603050405020304" charset="0"/>
              <a:cs typeface="Times New Roman" panose="02020603050405020304" charset="0"/>
            </a:endParaRPr>
          </a:p>
          <a:p>
            <a:pPr algn="just"/>
            <a:r>
              <a:rPr lang="en-US" sz="1600" dirty="0">
                <a:solidFill>
                  <a:schemeClr val="bg1"/>
                </a:solidFill>
                <a:latin typeface="Times New Roman" panose="02020603050405020304" charset="0"/>
                <a:cs typeface="Times New Roman" panose="02020603050405020304" charset="0"/>
              </a:rPr>
              <a:t>increasingly intricate.</a:t>
            </a:r>
            <a:endParaRPr lang="en-US" sz="1600" dirty="0">
              <a:solidFill>
                <a:schemeClr val="bg1"/>
              </a:solidFill>
              <a:latin typeface="Times New Roman" panose="02020603050405020304" charset="0"/>
              <a:cs typeface="Times New Roman" panose="02020603050405020304" charset="0"/>
            </a:endParaRPr>
          </a:p>
          <a:p>
            <a:pPr algn="just"/>
            <a:endParaRPr lang="en-US" sz="1600" dirty="0">
              <a:solidFill>
                <a:schemeClr val="bg1"/>
              </a:solidFill>
              <a:latin typeface="Times New Roman" panose="02020603050405020304" charset="0"/>
              <a:cs typeface="Times New Roman" panose="02020603050405020304" charset="0"/>
            </a:endParaRPr>
          </a:p>
          <a:p>
            <a:pPr algn="just"/>
            <a:r>
              <a:rPr lang="en-US" sz="1600" dirty="0">
                <a:solidFill>
                  <a:schemeClr val="bg1"/>
                </a:solidFill>
                <a:latin typeface="Times New Roman" panose="02020603050405020304" charset="0"/>
                <a:cs typeface="Times New Roman" panose="02020603050405020304" charset="0"/>
              </a:rPr>
              <a:t>Problem statement revolves around developing a robust and data-driven sales forecasting</a:t>
            </a:r>
            <a:endParaRPr lang="en-US" sz="1600" dirty="0">
              <a:solidFill>
                <a:schemeClr val="bg1"/>
              </a:solidFill>
              <a:latin typeface="Times New Roman" panose="02020603050405020304" charset="0"/>
              <a:cs typeface="Times New Roman" panose="02020603050405020304" charset="0"/>
            </a:endParaRPr>
          </a:p>
          <a:p>
            <a:pPr algn="just"/>
            <a:r>
              <a:rPr lang="en-US" sz="1600" dirty="0">
                <a:solidFill>
                  <a:schemeClr val="bg1"/>
                </a:solidFill>
                <a:latin typeface="Times New Roman" panose="02020603050405020304" charset="0"/>
                <a:cs typeface="Times New Roman" panose="02020603050405020304" charset="0"/>
              </a:rPr>
              <a:t>model that accounts for various variables, including historical sales data, market trends,</a:t>
            </a:r>
            <a:endParaRPr lang="en-US" sz="1600" dirty="0">
              <a:solidFill>
                <a:schemeClr val="bg1"/>
              </a:solidFill>
              <a:latin typeface="Times New Roman" panose="02020603050405020304" charset="0"/>
              <a:cs typeface="Times New Roman" panose="02020603050405020304" charset="0"/>
            </a:endParaRPr>
          </a:p>
          <a:p>
            <a:pPr algn="just"/>
            <a:r>
              <a:rPr lang="en-US" sz="1600" dirty="0">
                <a:solidFill>
                  <a:schemeClr val="bg1"/>
                </a:solidFill>
                <a:latin typeface="Times New Roman" panose="02020603050405020304" charset="0"/>
                <a:cs typeface="Times New Roman" panose="02020603050405020304" charset="0"/>
              </a:rPr>
              <a:t>seasonal patterns, and external factors like economic conditions and marketing campaigns.</a:t>
            </a:r>
            <a:endParaRPr lang="en-US" sz="1600" dirty="0">
              <a:solidFill>
                <a:schemeClr val="bg1"/>
              </a:solidFill>
              <a:latin typeface="Times New Roman" panose="02020603050405020304" charset="0"/>
              <a:cs typeface="Times New Roman" panose="02020603050405020304" charset="0"/>
            </a:endParaRPr>
          </a:p>
          <a:p>
            <a:pPr algn="just"/>
            <a:r>
              <a:rPr lang="en-US" sz="1600" dirty="0">
                <a:solidFill>
                  <a:schemeClr val="bg1"/>
                </a:solidFill>
                <a:latin typeface="Times New Roman" panose="02020603050405020304" charset="0"/>
                <a:cs typeface="Times New Roman" panose="02020603050405020304" charset="0"/>
              </a:rPr>
              <a:t>The goal is to create a predictive framework that not only provides accurate short-</a:t>
            </a:r>
            <a:r>
              <a:rPr lang="en-US" sz="1600" dirty="0">
                <a:solidFill>
                  <a:schemeClr val="bg1"/>
                </a:solidFill>
                <a:latin typeface="Times New Roman" panose="02020603050405020304" charset="0"/>
                <a:cs typeface="Times New Roman" panose="02020603050405020304" charset="0"/>
              </a:rPr>
              <a:t>term and</a:t>
            </a:r>
            <a:endParaRPr lang="en-US" sz="1600" dirty="0">
              <a:solidFill>
                <a:schemeClr val="bg1"/>
              </a:solidFill>
              <a:latin typeface="Times New Roman" panose="02020603050405020304" charset="0"/>
              <a:cs typeface="Times New Roman" panose="02020603050405020304" charset="0"/>
            </a:endParaRPr>
          </a:p>
          <a:p>
            <a:pPr algn="just"/>
            <a:r>
              <a:rPr lang="en-US" sz="1600" dirty="0">
                <a:solidFill>
                  <a:schemeClr val="bg1"/>
                </a:solidFill>
                <a:latin typeface="Times New Roman" panose="02020603050405020304" charset="0"/>
                <a:cs typeface="Times New Roman" panose="02020603050405020304" charset="0"/>
              </a:rPr>
              <a:t>long-term sales forecasts but also adapts to changing market dynamics.</a:t>
            </a:r>
            <a:endParaRPr lang="en-IN" sz="1600" dirty="0">
              <a:solidFill>
                <a:schemeClr val="bg1"/>
              </a:solidFill>
              <a:latin typeface="Times New Roman" panose="02020603050405020304" charset="0"/>
              <a:cs typeface="Times New Roman" panose="02020603050405020304" charset="0"/>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sz="4000" dirty="0">
                <a:latin typeface="Times New Roman" panose="02020603050405020304" charset="0"/>
                <a:cs typeface="Times New Roman" panose="02020603050405020304" charset="0"/>
              </a:rPr>
              <a:t>Introduction</a:t>
            </a:r>
            <a:endParaRPr lang="en-IN" altLang="en-US" sz="4000" dirty="0">
              <a:latin typeface="Times New Roman" panose="02020603050405020304" charset="0"/>
              <a:cs typeface="Times New Roman" panose="02020603050405020304" charset="0"/>
            </a:endParaRPr>
          </a:p>
        </p:txBody>
      </p:sp>
      <p:sp>
        <p:nvSpPr>
          <p:cNvPr id="3" name="Subtitle 2"/>
          <p:cNvSpPr>
            <a:spLocks noGrp="1"/>
          </p:cNvSpPr>
          <p:nvPr>
            <p:ph type="subTitle" idx="1"/>
          </p:nvPr>
        </p:nvSpPr>
        <p:spPr/>
        <p:txBody>
          <a:bodyPr/>
          <a:lstStyle/>
          <a:p>
            <a:pPr algn="just">
              <a:buFont typeface="Arial" panose="020B0604020202020204" pitchFamily="34" charset="0"/>
              <a:buChar char="•"/>
            </a:pPr>
            <a:r>
              <a:rPr lang="en-US" dirty="0">
                <a:solidFill>
                  <a:schemeClr val="bg1"/>
                </a:solidFill>
                <a:latin typeface="Times New Roman" panose="02020603050405020304" charset="0"/>
                <a:cs typeface="Times New Roman" panose="02020603050405020304" charset="0"/>
                <a:sym typeface="+mn-ea"/>
              </a:rPr>
              <a:t>Sales forecasting is a pivotal business practice involving predicting future sales to optimize resource allocation, inventory management, and marketing strategies. </a:t>
            </a:r>
            <a:endParaRPr lang="en-US" dirty="0">
              <a:solidFill>
                <a:schemeClr val="bg1"/>
              </a:solidFill>
              <a:latin typeface="Times New Roman" panose="02020603050405020304" charset="0"/>
              <a:cs typeface="Times New Roman" panose="02020603050405020304" charset="0"/>
            </a:endParaRPr>
          </a:p>
          <a:p>
            <a:pPr algn="just">
              <a:buFont typeface="Arial" panose="020B0604020202020204" pitchFamily="34" charset="0"/>
              <a:buChar char="•"/>
            </a:pPr>
            <a:r>
              <a:rPr lang="en-US" dirty="0">
                <a:solidFill>
                  <a:schemeClr val="bg1"/>
                </a:solidFill>
                <a:latin typeface="Times New Roman" panose="02020603050405020304" charset="0"/>
                <a:cs typeface="Times New Roman" panose="02020603050405020304" charset="0"/>
                <a:sym typeface="+mn-ea"/>
              </a:rPr>
              <a:t>These methods include qualitative, quantitative, causal, and machine-learning approaches. </a:t>
            </a:r>
            <a:endParaRPr lang="en-US" dirty="0">
              <a:solidFill>
                <a:schemeClr val="bg1"/>
              </a:solidFill>
              <a:latin typeface="Times New Roman" panose="02020603050405020304" charset="0"/>
              <a:cs typeface="Times New Roman" panose="02020603050405020304" charset="0"/>
            </a:endParaRPr>
          </a:p>
          <a:p>
            <a:pPr algn="just">
              <a:buFont typeface="Arial" panose="020B0604020202020204" pitchFamily="34" charset="0"/>
              <a:buChar char="•"/>
            </a:pPr>
            <a:r>
              <a:rPr lang="en-US" dirty="0">
                <a:solidFill>
                  <a:schemeClr val="bg1"/>
                </a:solidFill>
                <a:latin typeface="Times New Roman" panose="02020603050405020304" charset="0"/>
                <a:cs typeface="Times New Roman" panose="02020603050405020304" charset="0"/>
                <a:sym typeface="+mn-ea"/>
              </a:rPr>
              <a:t>By harnessing historical data and predictive models, businesses can anticipate market trends, enhance decision-making, and adapt proactively to changing conditions for sustained growth.</a:t>
            </a:r>
            <a:endParaRPr lang="en-IN" dirty="0">
              <a:solidFill>
                <a:schemeClr val="bg1"/>
              </a:solidFill>
              <a:latin typeface="Times New Roman" panose="02020603050405020304" charset="0"/>
              <a:cs typeface="Times New Roman" panose="02020603050405020304" charset="0"/>
            </a:endParaRPr>
          </a:p>
          <a:p>
            <a:pPr algn="just">
              <a:buFont typeface="Arial" panose="020B0604020202020204" pitchFamily="34" charset="0"/>
              <a:buChar char="•"/>
            </a:pPr>
            <a:endParaRPr lang="en-IN" dirty="0">
              <a:solidFill>
                <a:schemeClr val="bg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latin typeface="Times New Roman" panose="02020603050405020304" charset="0"/>
                <a:cs typeface="Times New Roman" panose="02020603050405020304" charset="0"/>
              </a:rPr>
              <a:t>Objectives</a:t>
            </a:r>
            <a:endParaRPr lang="en-US" sz="4000" dirty="0">
              <a:latin typeface="Times New Roman" panose="02020603050405020304" charset="0"/>
              <a:cs typeface="Times New Roman" panose="02020603050405020304" charset="0"/>
            </a:endParaRPr>
          </a:p>
        </p:txBody>
      </p:sp>
      <p:sp>
        <p:nvSpPr>
          <p:cNvPr id="3" name="Subtitle 2"/>
          <p:cNvSpPr>
            <a:spLocks noGrp="1"/>
          </p:cNvSpPr>
          <p:nvPr>
            <p:ph type="subTitle" idx="1"/>
          </p:nvPr>
        </p:nvSpPr>
        <p:spPr/>
        <p:txBody>
          <a:bodyPr/>
          <a:lstStyle/>
          <a:p>
            <a:pPr algn="just">
              <a:buFont typeface="Arial" panose="020B0604020202020204" pitchFamily="34" charset="0"/>
              <a:buChar char="•"/>
            </a:pPr>
            <a:r>
              <a:rPr lang="en-US" dirty="0">
                <a:solidFill>
                  <a:schemeClr val="bg1"/>
                </a:solidFill>
                <a:latin typeface="Times New Roman" panose="02020603050405020304" charset="0"/>
                <a:cs typeface="Times New Roman" panose="02020603050405020304" charset="0"/>
              </a:rPr>
              <a:t>Time series models like ARMA, ARIMA, and SARIMA analyze historical sales data to predict future sales trends accurately.</a:t>
            </a:r>
            <a:endParaRPr lang="en-US" dirty="0">
              <a:solidFill>
                <a:schemeClr val="bg1"/>
              </a:solidFill>
              <a:latin typeface="Times New Roman" panose="02020603050405020304" charset="0"/>
              <a:cs typeface="Times New Roman" panose="02020603050405020304" charset="0"/>
            </a:endParaRPr>
          </a:p>
          <a:p>
            <a:pPr algn="just">
              <a:buFont typeface="Arial" panose="020B0604020202020204" pitchFamily="34" charset="0"/>
              <a:buChar char="•"/>
            </a:pPr>
            <a:r>
              <a:rPr lang="en-US" dirty="0">
                <a:solidFill>
                  <a:schemeClr val="bg1"/>
                </a:solidFill>
                <a:latin typeface="Times New Roman" panose="02020603050405020304" charset="0"/>
                <a:cs typeface="Times New Roman" panose="02020603050405020304" charset="0"/>
              </a:rPr>
              <a:t>By identifying patterns and trends, these time series models assist businesses in understanding market dynamics and planning effectively.</a:t>
            </a:r>
            <a:endParaRPr lang="en-US" dirty="0">
              <a:solidFill>
                <a:schemeClr val="bg1"/>
              </a:solidFill>
              <a:latin typeface="Times New Roman" panose="02020603050405020304" charset="0"/>
              <a:cs typeface="Times New Roman" panose="02020603050405020304" charset="0"/>
            </a:endParaRPr>
          </a:p>
          <a:p>
            <a:pPr algn="just">
              <a:buFont typeface="Arial" panose="020B0604020202020204" pitchFamily="34" charset="0"/>
              <a:buChar char="•"/>
            </a:pPr>
            <a:r>
              <a:rPr lang="en-US" dirty="0">
                <a:solidFill>
                  <a:schemeClr val="bg1"/>
                </a:solidFill>
                <a:latin typeface="Times New Roman" panose="02020603050405020304" charset="0"/>
                <a:cs typeface="Times New Roman" panose="02020603050405020304" charset="0"/>
              </a:rPr>
              <a:t>Accurate sales forecasts generated by these models enable organizations to make informed decisions regarding inventory management, resource allocation, and marketing strategies.</a:t>
            </a:r>
            <a:endParaRPr lang="en-US" dirty="0">
              <a:solidFill>
                <a:schemeClr val="bg1"/>
              </a:solidFill>
              <a:latin typeface="Times New Roman" panose="02020603050405020304" charset="0"/>
              <a:cs typeface="Times New Roman" panose="02020603050405020304" charset="0"/>
            </a:endParaRPr>
          </a:p>
          <a:p>
            <a:pPr algn="just">
              <a:buFont typeface="Arial" panose="020B0604020202020204" pitchFamily="34" charset="0"/>
              <a:buChar char="•"/>
            </a:pPr>
            <a:r>
              <a:rPr lang="en-US" dirty="0">
                <a:solidFill>
                  <a:schemeClr val="bg1"/>
                </a:solidFill>
                <a:latin typeface="Times New Roman" panose="02020603050405020304" charset="0"/>
                <a:cs typeface="Times New Roman" panose="02020603050405020304" charset="0"/>
              </a:rPr>
              <a:t>The insights provided by time series models like ARMA, ARIMA, and SARIMA support proactive planning for product launches, promotions, and overall business strategy, leading to improved performance and competitiveness in the market.</a:t>
            </a:r>
            <a:endParaRPr lang="en-US" dirty="0">
              <a:solidFill>
                <a:schemeClr val="bg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16"/>
          <p:cNvSpPr txBox="1">
            <a:spLocks noGrp="1"/>
          </p:cNvSpPr>
          <p:nvPr>
            <p:ph type="title"/>
          </p:nvPr>
        </p:nvSpPr>
        <p:spPr>
          <a:xfrm>
            <a:off x="683160" y="19551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4000" dirty="0">
                <a:latin typeface="Times New Roman" panose="02020603050405020304" charset="0"/>
                <a:cs typeface="Times New Roman" panose="02020603050405020304" charset="0"/>
              </a:rPr>
              <a:t>Literature </a:t>
            </a:r>
            <a:r>
              <a:rPr lang="en-IN" altLang="en-GB" sz="4000" dirty="0">
                <a:latin typeface="Times New Roman" panose="02020603050405020304" charset="0"/>
                <a:cs typeface="Times New Roman" panose="02020603050405020304" charset="0"/>
              </a:rPr>
              <a:t>R</a:t>
            </a:r>
            <a:r>
              <a:rPr lang="en-GB" sz="4000" dirty="0">
                <a:latin typeface="Times New Roman" panose="02020603050405020304" charset="0"/>
                <a:cs typeface="Times New Roman" panose="02020603050405020304" charset="0"/>
              </a:rPr>
              <a:t>eview</a:t>
            </a:r>
            <a:endParaRPr lang="en-GB" sz="4000" dirty="0">
              <a:latin typeface="Times New Roman" panose="02020603050405020304" charset="0"/>
              <a:cs typeface="Times New Roman" panose="02020603050405020304" charset="0"/>
            </a:endParaRPr>
          </a:p>
        </p:txBody>
      </p:sp>
      <p:graphicFrame>
        <p:nvGraphicFramePr>
          <p:cNvPr id="2" name="Table 1"/>
          <p:cNvGraphicFramePr/>
          <p:nvPr/>
        </p:nvGraphicFramePr>
        <p:xfrm>
          <a:off x="827405" y="1059815"/>
          <a:ext cx="7323455" cy="4163114"/>
        </p:xfrm>
        <a:graphic>
          <a:graphicData uri="http://schemas.openxmlformats.org/drawingml/2006/table">
            <a:tbl>
              <a:tblPr firstRow="1" bandRow="1">
                <a:tableStyleId>{5C22544A-7EE6-4342-B048-85BDC9FD1C3A}</a:tableStyleId>
              </a:tblPr>
              <a:tblGrid>
                <a:gridCol w="2446020"/>
                <a:gridCol w="2446020"/>
                <a:gridCol w="2431415"/>
              </a:tblGrid>
              <a:tr h="304800">
                <a:tc>
                  <a:txBody>
                    <a:bodyPr/>
                    <a:lstStyle/>
                    <a:p>
                      <a:pPr>
                        <a:buNone/>
                      </a:pPr>
                      <a:r>
                        <a:rPr lang="en-US" dirty="0"/>
                        <a:t>Study</a:t>
                      </a:r>
                      <a:endParaRPr lang="en-US" dirty="0"/>
                    </a:p>
                  </a:txBody>
                  <a:tcPr/>
                </a:tc>
                <a:tc>
                  <a:txBody>
                    <a:bodyPr/>
                    <a:lstStyle/>
                    <a:p>
                      <a:pPr>
                        <a:buNone/>
                      </a:pPr>
                      <a:r>
                        <a:rPr lang="en-US" dirty="0"/>
                        <a:t>Method Used</a:t>
                      </a:r>
                      <a:endParaRPr lang="en-US" dirty="0"/>
                    </a:p>
                  </a:txBody>
                  <a:tcPr/>
                </a:tc>
                <a:tc>
                  <a:txBody>
                    <a:bodyPr/>
                    <a:lstStyle/>
                    <a:p>
                      <a:pPr>
                        <a:buNone/>
                      </a:pPr>
                      <a:r>
                        <a:rPr lang="en-US" dirty="0"/>
                        <a:t>Key Findings</a:t>
                      </a:r>
                      <a:endParaRPr lang="en-US" dirty="0"/>
                    </a:p>
                  </a:txBody>
                  <a:tcPr/>
                </a:tc>
              </a:tr>
              <a:tr h="838835">
                <a:tc>
                  <a:txBody>
                    <a:bodyPr/>
                    <a:lstStyle/>
                    <a:p>
                      <a:pPr>
                        <a:buNone/>
                      </a:pPr>
                      <a:r>
                        <a:rPr lang="en-IN" sz="1200" dirty="0">
                          <a:effectLst/>
                          <a:sym typeface="+mn-ea"/>
                        </a:rPr>
                        <a:t>Smith et al.</a:t>
                      </a:r>
                      <a:endParaRPr lang="en-IN" sz="1200" dirty="0">
                        <a:effectLst/>
                      </a:endParaRPr>
                    </a:p>
                    <a:p>
                      <a:pPr>
                        <a:buNone/>
                      </a:pPr>
                      <a:endParaRPr lang="en-IN" sz="1200" dirty="0">
                        <a:effectLst/>
                      </a:endParaRPr>
                    </a:p>
                  </a:txBody>
                  <a:tcPr/>
                </a:tc>
                <a:tc>
                  <a:txBody>
                    <a:bodyPr/>
                    <a:lstStyle/>
                    <a:p>
                      <a:pPr>
                        <a:buNone/>
                      </a:pPr>
                      <a:r>
                        <a:rPr lang="en-IN" sz="1200" dirty="0">
                          <a:effectLst/>
                          <a:sym typeface="+mn-ea"/>
                        </a:rPr>
                        <a:t>ARIMA - Autoregressive Integrated Moving Average (Time Series)</a:t>
                      </a:r>
                      <a:endParaRPr lang="en-IN" sz="1200" dirty="0">
                        <a:effectLst/>
                      </a:endParaRPr>
                    </a:p>
                    <a:p>
                      <a:pPr>
                        <a:buNone/>
                      </a:pPr>
                      <a:endParaRPr lang="en-IN" sz="1200" dirty="0">
                        <a:effectLst/>
                      </a:endParaRPr>
                    </a:p>
                  </a:txBody>
                  <a:tcPr/>
                </a:tc>
                <a:tc>
                  <a:txBody>
                    <a:bodyPr/>
                    <a:lstStyle/>
                    <a:p>
                      <a:pPr>
                        <a:buNone/>
                      </a:pPr>
                      <a:r>
                        <a:rPr lang="en-US" sz="1200" dirty="0">
                          <a:effectLst/>
                          <a:sym typeface="+mn-ea"/>
                        </a:rPr>
                        <a:t>Accurate short-term forecasts using ARIMA. Seasonal patterns have a big impact.</a:t>
                      </a:r>
                      <a:endParaRPr lang="en-US" sz="1200" dirty="0">
                        <a:effectLst/>
                      </a:endParaRPr>
                    </a:p>
                    <a:p>
                      <a:pPr>
                        <a:buNone/>
                      </a:pPr>
                      <a:endParaRPr lang="en-US" sz="1200" dirty="0">
                        <a:effectLst/>
                      </a:endParaRPr>
                    </a:p>
                  </a:txBody>
                  <a:tcPr/>
                </a:tc>
              </a:tr>
              <a:tr h="733479">
                <a:tc>
                  <a:txBody>
                    <a:bodyPr/>
                    <a:lstStyle/>
                    <a:p>
                      <a:pPr>
                        <a:buNone/>
                      </a:pPr>
                      <a:r>
                        <a:rPr lang="en-IN" sz="1200" dirty="0">
                          <a:effectLst/>
                          <a:sym typeface="+mn-ea"/>
                        </a:rPr>
                        <a:t>Zhang et al</a:t>
                      </a:r>
                      <a:endParaRPr lang="en-IN" sz="1200" dirty="0"/>
                    </a:p>
                    <a:p>
                      <a:pPr>
                        <a:buNone/>
                      </a:pPr>
                      <a:endParaRPr lang="en-IN" sz="1200" dirty="0"/>
                    </a:p>
                  </a:txBody>
                  <a:tcPr/>
                </a:tc>
                <a:tc>
                  <a:txBody>
                    <a:bodyPr/>
                    <a:lstStyle/>
                    <a:p>
                      <a:pPr>
                        <a:buNone/>
                      </a:pPr>
                      <a:r>
                        <a:rPr lang="en-IN" sz="1200" dirty="0">
                          <a:effectLst/>
                          <a:sym typeface="+mn-ea"/>
                        </a:rPr>
                        <a:t>LSTM - Long short-term memory (Deep Learning)</a:t>
                      </a:r>
                      <a:endParaRPr lang="en-IN" sz="1200" dirty="0">
                        <a:effectLst/>
                      </a:endParaRPr>
                    </a:p>
                    <a:p>
                      <a:pPr>
                        <a:buNone/>
                      </a:pPr>
                      <a:endParaRPr lang="en-IN" sz="1200" dirty="0">
                        <a:effectLst/>
                      </a:endParaRPr>
                    </a:p>
                  </a:txBody>
                  <a:tcPr/>
                </a:tc>
                <a:tc>
                  <a:txBody>
                    <a:bodyPr/>
                    <a:lstStyle/>
                    <a:p>
                      <a:pPr>
                        <a:buNone/>
                      </a:pPr>
                      <a:r>
                        <a:rPr lang="en-US" sz="1200" dirty="0">
                          <a:effectLst/>
                          <a:sym typeface="+mn-ea"/>
                        </a:rPr>
                        <a:t>LSTM is great for capturing sales sequences and long-term trends.</a:t>
                      </a:r>
                      <a:endParaRPr lang="en-US" sz="1200" dirty="0">
                        <a:effectLst/>
                      </a:endParaRPr>
                    </a:p>
                    <a:p>
                      <a:pPr>
                        <a:buNone/>
                      </a:pPr>
                      <a:endParaRPr lang="en-US" sz="1200" dirty="0">
                        <a:effectLst/>
                      </a:endParaRPr>
                    </a:p>
                  </a:txBody>
                  <a:tcPr/>
                </a:tc>
              </a:tr>
              <a:tr h="739775">
                <a:tc>
                  <a:txBody>
                    <a:bodyPr/>
                    <a:lstStyle/>
                    <a:p>
                      <a:pPr>
                        <a:buNone/>
                      </a:pPr>
                      <a:r>
                        <a:rPr lang="en-IN" sz="1200" dirty="0">
                          <a:effectLst/>
                          <a:sym typeface="+mn-ea"/>
                        </a:rPr>
                        <a:t>Brown et al.</a:t>
                      </a:r>
                      <a:endParaRPr lang="en-IN" sz="1200" dirty="0">
                        <a:effectLst/>
                      </a:endParaRPr>
                    </a:p>
                    <a:p>
                      <a:pPr>
                        <a:buNone/>
                      </a:pPr>
                      <a:endParaRPr lang="en-IN" sz="1200" dirty="0">
                        <a:effectLst/>
                      </a:endParaRPr>
                    </a:p>
                  </a:txBody>
                  <a:tcPr/>
                </a:tc>
                <a:tc>
                  <a:txBody>
                    <a:bodyPr/>
                    <a:lstStyle/>
                    <a:p>
                      <a:pPr>
                        <a:buNone/>
                      </a:pPr>
                      <a:r>
                        <a:rPr lang="en-IN" sz="1200" dirty="0">
                          <a:effectLst/>
                          <a:sym typeface="+mn-ea"/>
                        </a:rPr>
                        <a:t>Causal Modelling</a:t>
                      </a:r>
                      <a:endParaRPr lang="en-IN" sz="1200" dirty="0">
                        <a:effectLst/>
                      </a:endParaRPr>
                    </a:p>
                    <a:p>
                      <a:pPr>
                        <a:buNone/>
                      </a:pPr>
                      <a:endParaRPr lang="en-IN" sz="1200" dirty="0">
                        <a:effectLst/>
                      </a:endParaRPr>
                    </a:p>
                  </a:txBody>
                  <a:tcPr/>
                </a:tc>
                <a:tc>
                  <a:txBody>
                    <a:bodyPr/>
                    <a:lstStyle/>
                    <a:p>
                      <a:pPr>
                        <a:buNone/>
                      </a:pPr>
                      <a:r>
                        <a:rPr lang="en-US" sz="1200" dirty="0">
                          <a:effectLst/>
                          <a:sym typeface="+mn-ea"/>
                        </a:rPr>
                        <a:t>Using economic indicators improves long-term predictions. Consider demand elasticity.</a:t>
                      </a:r>
                      <a:endParaRPr lang="en-US" sz="1200" dirty="0">
                        <a:effectLst/>
                      </a:endParaRPr>
                    </a:p>
                    <a:p>
                      <a:pPr>
                        <a:buNone/>
                      </a:pPr>
                      <a:endParaRPr lang="en-US" sz="1200" dirty="0">
                        <a:effectLst/>
                      </a:endParaRPr>
                    </a:p>
                  </a:txBody>
                  <a:tcPr/>
                </a:tc>
              </a:tr>
              <a:tr h="304800">
                <a:tc>
                  <a:txBody>
                    <a:bodyPr/>
                    <a:lstStyle/>
                    <a:p>
                      <a:pPr>
                        <a:buNone/>
                      </a:pPr>
                      <a:r>
                        <a:rPr lang="en-IN" sz="1200" dirty="0">
                          <a:effectLst/>
                          <a:sym typeface="+mn-ea"/>
                        </a:rPr>
                        <a:t>Lee and Kim</a:t>
                      </a:r>
                      <a:endParaRPr lang="en-IN" sz="1200" dirty="0">
                        <a:effectLst/>
                      </a:endParaRPr>
                    </a:p>
                    <a:p>
                      <a:pPr>
                        <a:buNone/>
                      </a:pPr>
                      <a:endParaRPr lang="en-IN" sz="1200" dirty="0">
                        <a:effectLst/>
                      </a:endParaRPr>
                    </a:p>
                  </a:txBody>
                  <a:tcPr/>
                </a:tc>
                <a:tc>
                  <a:txBody>
                    <a:bodyPr/>
                    <a:lstStyle/>
                    <a:p>
                      <a:pPr>
                        <a:buNone/>
                      </a:pPr>
                      <a:r>
                        <a:rPr lang="en-IN" sz="1200" dirty="0">
                          <a:effectLst/>
                          <a:sym typeface="+mn-ea"/>
                        </a:rPr>
                        <a:t>Hybrid (ARIMA &amp; ML)</a:t>
                      </a:r>
                      <a:endParaRPr lang="en-IN" sz="1200" dirty="0">
                        <a:effectLst/>
                      </a:endParaRPr>
                    </a:p>
                    <a:p>
                      <a:pPr>
                        <a:buNone/>
                      </a:pPr>
                      <a:endParaRPr lang="en-IN" sz="1200" dirty="0">
                        <a:effectLst/>
                      </a:endParaRPr>
                    </a:p>
                  </a:txBody>
                  <a:tcPr/>
                </a:tc>
                <a:tc>
                  <a:txBody>
                    <a:bodyPr/>
                    <a:lstStyle/>
                    <a:p>
                      <a:pPr>
                        <a:buNone/>
                      </a:pPr>
                      <a:r>
                        <a:rPr lang="en-US" sz="1200" dirty="0">
                          <a:effectLst/>
                          <a:sym typeface="+mn-ea"/>
                        </a:rPr>
                        <a:t>Combining ARIMA and ML boosts accuracy. ML for patterns, ARIMA for seasonality</a:t>
                      </a:r>
                      <a:endParaRPr lang="en-US" sz="1200" dirty="0"/>
                    </a:p>
                  </a:txBody>
                  <a:tcPr/>
                </a:tc>
              </a:tr>
              <a:tr h="304800">
                <a:tc>
                  <a:txBody>
                    <a:bodyPr/>
                    <a:lstStyle/>
                    <a:p>
                      <a:pPr>
                        <a:buNone/>
                      </a:pPr>
                      <a:r>
                        <a:rPr lang="en-IN" sz="1200" dirty="0">
                          <a:effectLst/>
                          <a:sym typeface="+mn-ea"/>
                        </a:rPr>
                        <a:t>Chen et al.</a:t>
                      </a:r>
                      <a:endParaRPr lang="en-IN" sz="1200" dirty="0">
                        <a:effectLst/>
                      </a:endParaRPr>
                    </a:p>
                    <a:p>
                      <a:pPr>
                        <a:buNone/>
                      </a:pPr>
                      <a:endParaRPr lang="en-IN" sz="1200" dirty="0">
                        <a:effectLst/>
                      </a:endParaRPr>
                    </a:p>
                  </a:txBody>
                  <a:tcPr/>
                </a:tc>
                <a:tc>
                  <a:txBody>
                    <a:bodyPr/>
                    <a:lstStyle/>
                    <a:p>
                      <a:pPr>
                        <a:buNone/>
                      </a:pPr>
                      <a:r>
                        <a:rPr lang="en-IN" sz="1200" dirty="0">
                          <a:effectLst/>
                          <a:sym typeface="+mn-ea"/>
                        </a:rPr>
                        <a:t>Random Forest (ML)</a:t>
                      </a:r>
                      <a:endParaRPr lang="en-IN" sz="1200" dirty="0">
                        <a:effectLst/>
                      </a:endParaRPr>
                    </a:p>
                    <a:p>
                      <a:pPr>
                        <a:buNone/>
                      </a:pPr>
                      <a:endParaRPr lang="en-IN" sz="1200" dirty="0">
                        <a:effectLst/>
                      </a:endParaRPr>
                    </a:p>
                  </a:txBody>
                  <a:tcPr/>
                </a:tc>
                <a:tc>
                  <a:txBody>
                    <a:bodyPr/>
                    <a:lstStyle/>
                    <a:p>
                      <a:pPr>
                        <a:buNone/>
                      </a:pPr>
                      <a:r>
                        <a:rPr lang="en-US" sz="1200" dirty="0">
                          <a:effectLst/>
                          <a:sym typeface="+mn-ea"/>
                        </a:rPr>
                        <a:t>Random Forest works well, especially with holidays and promotions.</a:t>
                      </a:r>
                      <a:endParaRPr lang="en-US" sz="1200" dirty="0">
                        <a:effectLst/>
                      </a:endParaRPr>
                    </a:p>
                    <a:p>
                      <a:pPr>
                        <a:buNone/>
                      </a:pPr>
                      <a:endParaRPr lang="en-US" sz="1200" dirty="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417" y="107225"/>
            <a:ext cx="8156583" cy="857400"/>
          </a:xfrm>
        </p:spPr>
        <p:txBody>
          <a:bodyPr/>
          <a:lstStyle/>
          <a:p>
            <a:r>
              <a:rPr lang="en-IN" sz="4000" dirty="0">
                <a:latin typeface="Times New Roman" panose="02020603050405020304" charset="0"/>
                <a:cs typeface="Times New Roman" panose="02020603050405020304" charset="0"/>
              </a:rPr>
              <a:t>Theory</a:t>
            </a:r>
            <a:endParaRPr lang="en-IN" sz="4000" dirty="0">
              <a:latin typeface="Times New Roman" panose="02020603050405020304" charset="0"/>
              <a:cs typeface="Times New Roman" panose="02020603050405020304" charset="0"/>
            </a:endParaRPr>
          </a:p>
        </p:txBody>
      </p:sp>
      <p:sp>
        <p:nvSpPr>
          <p:cNvPr id="4" name="Text Placeholder 3"/>
          <p:cNvSpPr>
            <a:spLocks noGrp="1"/>
          </p:cNvSpPr>
          <p:nvPr>
            <p:ph type="body" idx="2"/>
          </p:nvPr>
        </p:nvSpPr>
        <p:spPr>
          <a:xfrm>
            <a:off x="258417" y="1218009"/>
            <a:ext cx="8488018" cy="2853900"/>
          </a:xfrm>
        </p:spPr>
        <p:txBody>
          <a:bodyPr/>
          <a:lstStyle/>
          <a:p>
            <a:pPr algn="just">
              <a:buFont typeface="Wingdings" panose="05000000000000000000" charset="0"/>
              <a:buChar char="§"/>
            </a:pPr>
            <a:r>
              <a:rPr lang="en-US" sz="1600" dirty="0"/>
              <a:t>ARIMA, ARMA, and SARIMA models are powerful statistical tools for sales forecasting.</a:t>
            </a:r>
            <a:endParaRPr lang="en-US" sz="1600" dirty="0"/>
          </a:p>
          <a:p>
            <a:pPr algn="just">
              <a:buFont typeface="Wingdings" panose="05000000000000000000" charset="0"/>
              <a:buChar char="§"/>
            </a:pPr>
            <a:r>
              <a:rPr lang="en-US" sz="1600" dirty="0"/>
              <a:t>They analyze historical sales data to generate accurate predictions for future sales trends.</a:t>
            </a:r>
            <a:endParaRPr lang="en-US" sz="1600" dirty="0"/>
          </a:p>
          <a:p>
            <a:pPr algn="just">
              <a:buFont typeface="Wingdings" panose="05000000000000000000" charset="0"/>
              <a:buChar char="§"/>
            </a:pPr>
            <a:r>
              <a:rPr lang="en-US" sz="1600" dirty="0"/>
              <a:t> ARMA models assess autoregressive and moving average components, providing deeper insights into underlying sales patterns and fluctuations.</a:t>
            </a:r>
            <a:endParaRPr lang="en-US" sz="1600" dirty="0"/>
          </a:p>
          <a:p>
            <a:pPr algn="just">
              <a:buFont typeface="Wingdings" panose="05000000000000000000" charset="0"/>
              <a:buChar char="§"/>
            </a:pPr>
            <a:r>
              <a:rPr lang="en-US" sz="1600" dirty="0"/>
              <a:t> ARIMA methodologies help optimize inventory levels, streamline supply chain management, and allocate resources efficiently based on anticipated demand.</a:t>
            </a:r>
            <a:endParaRPr lang="en-US" sz="1600" dirty="0"/>
          </a:p>
          <a:p>
            <a:pPr algn="just">
              <a:buFont typeface="Wingdings" panose="05000000000000000000" charset="0"/>
              <a:buChar char="§"/>
            </a:pPr>
            <a:r>
              <a:rPr lang="en-US" sz="1600" dirty="0"/>
              <a:t>SARIMA models incorporate seasonal variations, making them useful for industries with predictable seasonal trends like retail, agriculture, and tourism.</a:t>
            </a:r>
            <a:endParaRPr lang="en-US" sz="1600" dirty="0"/>
          </a:p>
          <a:p>
            <a:pPr marL="101600" indent="0">
              <a:buNone/>
            </a:pPr>
            <a:endParaRPr lang="en-IN" sz="1600" dirty="0"/>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a:spLocks noGrp="1"/>
          </p:cNvSpPr>
          <p:nvPr>
            <p:ph type="body" idx="1"/>
          </p:nvPr>
        </p:nvSpPr>
        <p:spPr>
          <a:xfrm>
            <a:off x="739775" y="672465"/>
            <a:ext cx="7847330" cy="4069080"/>
          </a:xfrm>
        </p:spPr>
        <p:txBody>
          <a:bodyPr/>
          <a:p>
            <a:pPr algn="just">
              <a:buFont typeface="Wingdings" panose="05000000000000000000" charset="0"/>
              <a:buChar char="§"/>
            </a:pPr>
            <a:r>
              <a:rPr lang="en-US" sz="1600" dirty="0">
                <a:sym typeface="+mn-ea"/>
              </a:rPr>
              <a:t>SARIMA models incorporate seasonal variations, making them useful for industries with predictable seasonal trends like retail, agriculture, and tourism.</a:t>
            </a:r>
            <a:endParaRPr lang="en-US" sz="1600" dirty="0">
              <a:sym typeface="+mn-ea"/>
            </a:endParaRPr>
          </a:p>
          <a:p>
            <a:pPr algn="just">
              <a:buFont typeface="Wingdings" panose="05000000000000000000" charset="0"/>
              <a:buChar char="§"/>
            </a:pPr>
            <a:r>
              <a:rPr lang="en-US" sz="1600" dirty="0">
                <a:sym typeface="+mn-ea"/>
              </a:rPr>
              <a:t>SARIMA models capture seasonal patterns, enhancing insights into demand fluctuations across different time periods for better resource planning.</a:t>
            </a:r>
            <a:endParaRPr lang="en-US" sz="1600" dirty="0"/>
          </a:p>
          <a:p>
            <a:pPr algn="just">
              <a:buFont typeface="Wingdings" panose="05000000000000000000" charset="0"/>
              <a:buChar char="§"/>
            </a:pPr>
            <a:r>
              <a:rPr lang="en-US" sz="1600" dirty="0">
                <a:sym typeface="+mn-ea"/>
              </a:rPr>
              <a:t> ARIMA, ARMA, and SARIMA models identify trends and patterns in sales data, supporting risk management efforts.</a:t>
            </a:r>
            <a:endParaRPr lang="en-US" sz="1600" dirty="0">
              <a:sym typeface="+mn-ea"/>
            </a:endParaRPr>
          </a:p>
          <a:p>
            <a:pPr algn="just">
              <a:buFont typeface="Wingdings" panose="05000000000000000000" charset="0"/>
              <a:buChar char="§"/>
            </a:pPr>
            <a:r>
              <a:rPr lang="en-US" sz="1600" dirty="0">
                <a:sym typeface="+mn-ea"/>
              </a:rPr>
              <a:t>They highlight potential fluctuations in demand and revenue, enabling businesses to adjust strategies proactively. </a:t>
            </a:r>
            <a:endParaRPr lang="en-IN" sz="1600" dirty="0"/>
          </a:p>
          <a:p>
            <a:pPr>
              <a:buFont typeface="Wingdings" panose="05000000000000000000" charset="0"/>
              <a:buChar char="§"/>
            </a:pPr>
            <a:endParaRPr lang="en-US" dirty="0"/>
          </a:p>
          <a:p>
            <a:endParaRPr lang="en-US"/>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4930" y="195867"/>
            <a:ext cx="7772400" cy="1159800"/>
          </a:xfrm>
        </p:spPr>
        <p:txBody>
          <a:bodyPr/>
          <a:lstStyle/>
          <a:p>
            <a:r>
              <a:rPr lang="en-US" sz="4000" dirty="0">
                <a:latin typeface="Times New Roman" panose="02020603050405020304" charset="0"/>
                <a:cs typeface="Times New Roman" panose="02020603050405020304" charset="0"/>
              </a:rPr>
              <a:t>Hardware Requirements</a:t>
            </a:r>
            <a:endParaRPr lang="en-US" sz="4000" dirty="0">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467320" y="1564180"/>
            <a:ext cx="7772400" cy="784800"/>
          </a:xfrm>
        </p:spPr>
        <p:txBody>
          <a:bodyPr/>
          <a:lstStyle/>
          <a:p>
            <a:pPr>
              <a:buFont typeface="Arial" panose="020B0604020202020204" pitchFamily="34" charset="0"/>
              <a:buChar char="•"/>
            </a:pPr>
            <a:r>
              <a:rPr lang="en-US" dirty="0">
                <a:solidFill>
                  <a:schemeClr val="bg1"/>
                </a:solidFill>
                <a:latin typeface="Times New Roman" panose="02020603050405020304" charset="0"/>
                <a:cs typeface="Times New Roman" panose="02020603050405020304" charset="0"/>
              </a:rPr>
              <a:t>Processor   </a:t>
            </a:r>
            <a:r>
              <a:rPr lang="en-IN" altLang="en-US" dirty="0">
                <a:solidFill>
                  <a:schemeClr val="bg1"/>
                </a:solidFill>
                <a:latin typeface="Times New Roman" panose="02020603050405020304" charset="0"/>
                <a:cs typeface="Times New Roman" panose="02020603050405020304" charset="0"/>
              </a:rPr>
              <a:t>:</a:t>
            </a:r>
            <a:r>
              <a:rPr lang="en-US" dirty="0">
                <a:solidFill>
                  <a:schemeClr val="bg1"/>
                </a:solidFill>
                <a:latin typeface="Times New Roman" panose="02020603050405020304" charset="0"/>
                <a:cs typeface="Times New Roman" panose="02020603050405020304" charset="0"/>
              </a:rPr>
              <a:t>  i3 or above</a:t>
            </a:r>
            <a:endParaRPr lang="en-US" dirty="0">
              <a:solidFill>
                <a:schemeClr val="bg1"/>
              </a:solidFill>
              <a:latin typeface="Times New Roman" panose="02020603050405020304" charset="0"/>
              <a:cs typeface="Times New Roman" panose="02020603050405020304" charset="0"/>
            </a:endParaRPr>
          </a:p>
          <a:p>
            <a:pPr>
              <a:buFont typeface="Arial" panose="020B0604020202020204" pitchFamily="34" charset="0"/>
              <a:buChar char="•"/>
            </a:pPr>
            <a:r>
              <a:rPr lang="en-US" dirty="0">
                <a:solidFill>
                  <a:schemeClr val="bg1"/>
                </a:solidFill>
                <a:latin typeface="Times New Roman" panose="02020603050405020304" charset="0"/>
                <a:cs typeface="Times New Roman" panose="02020603050405020304" charset="0"/>
              </a:rPr>
              <a:t>Ram        </a:t>
            </a:r>
            <a:r>
              <a:rPr lang="en-IN" altLang="en-US" dirty="0">
                <a:solidFill>
                  <a:schemeClr val="bg1"/>
                </a:solidFill>
                <a:latin typeface="Times New Roman" panose="02020603050405020304" charset="0"/>
                <a:cs typeface="Times New Roman" panose="02020603050405020304" charset="0"/>
              </a:rPr>
              <a:t>   </a:t>
            </a:r>
            <a:r>
              <a:rPr lang="en-US" dirty="0">
                <a:solidFill>
                  <a:schemeClr val="bg1"/>
                </a:solidFill>
                <a:latin typeface="Times New Roman" panose="02020603050405020304" charset="0"/>
                <a:cs typeface="Times New Roman" panose="02020603050405020304" charset="0"/>
              </a:rPr>
              <a:t>:  2 GB or above.</a:t>
            </a:r>
            <a:endParaRPr lang="en-US" dirty="0">
              <a:solidFill>
                <a:schemeClr val="bg1"/>
              </a:solidFill>
              <a:latin typeface="Times New Roman" panose="02020603050405020304" charset="0"/>
              <a:cs typeface="Times New Roman" panose="02020603050405020304" charset="0"/>
            </a:endParaRPr>
          </a:p>
          <a:p>
            <a:pPr>
              <a:buFont typeface="Arial" panose="020B0604020202020204" pitchFamily="34" charset="0"/>
              <a:buChar char="•"/>
            </a:pPr>
            <a:r>
              <a:rPr lang="en-US" dirty="0">
                <a:solidFill>
                  <a:schemeClr val="bg1"/>
                </a:solidFill>
                <a:latin typeface="Times New Roman" panose="02020603050405020304" charset="0"/>
                <a:cs typeface="Times New Roman" panose="02020603050405020304" charset="0"/>
              </a:rPr>
              <a:t>Processor speed  :   2.40 GHz</a:t>
            </a:r>
            <a:endParaRPr lang="en-US" dirty="0">
              <a:solidFill>
                <a:schemeClr val="bg1"/>
              </a:solidFill>
              <a:latin typeface="Times New Roman" panose="02020603050405020304" charset="0"/>
              <a:cs typeface="Times New Roman" panose="02020603050405020304" charset="0"/>
            </a:endParaRPr>
          </a:p>
        </p:txBody>
      </p:sp>
    </p:spTree>
  </p:cSld>
  <p:clrMapOvr>
    <a:masterClrMapping/>
  </p:clrMapOvr>
  <p:transition spd="slow">
    <p:wipe/>
  </p:transition>
</p:sld>
</file>

<file path=ppt/theme/theme1.xml><?xml version="1.0" encoding="utf-8"?>
<a:theme xmlns:a="http://schemas.openxmlformats.org/drawingml/2006/main" name="Thaliard template">
  <a:themeElements>
    <a:clrScheme name="Custom 347">
      <a:dk1>
        <a:srgbClr val="34373D"/>
      </a:dk1>
      <a:lt1>
        <a:srgbClr val="FFFFFF"/>
      </a:lt1>
      <a:dk2>
        <a:srgbClr val="CDD2DB"/>
      </a:dk2>
      <a:lt2>
        <a:srgbClr val="6A7486"/>
      </a:lt2>
      <a:accent1>
        <a:srgbClr val="465573"/>
      </a:accent1>
      <a:accent2>
        <a:srgbClr val="6E86B6"/>
      </a:accent2>
      <a:accent3>
        <a:srgbClr val="ACBFE6"/>
      </a:accent3>
      <a:accent4>
        <a:srgbClr val="91C05E"/>
      </a:accent4>
      <a:accent5>
        <a:srgbClr val="ACCC88"/>
      </a:accent5>
      <a:accent6>
        <a:srgbClr val="E2F8C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4421</Words>
  <Application>WPS Presentation</Application>
  <PresentationFormat>On-screen Show (16:9)</PresentationFormat>
  <Paragraphs>137</Paragraphs>
  <Slides>20</Slides>
  <Notes>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Arial</vt:lpstr>
      <vt:lpstr>SimSun</vt:lpstr>
      <vt:lpstr>Wingdings</vt:lpstr>
      <vt:lpstr>Arial</vt:lpstr>
      <vt:lpstr>Titillium Web ExtraLight</vt:lpstr>
      <vt:lpstr>Titillium Web</vt:lpstr>
      <vt:lpstr>Times New Roman</vt:lpstr>
      <vt:lpstr>Microsoft YaHei</vt:lpstr>
      <vt:lpstr>Arial Unicode MS</vt:lpstr>
      <vt:lpstr>Wingdings</vt:lpstr>
      <vt:lpstr>Thaliard template</vt:lpstr>
      <vt:lpstr>Navigating Sales Insights: Illuminating Future Trends and Performance</vt:lpstr>
      <vt:lpstr>Team members </vt:lpstr>
      <vt:lpstr>    Problem Statement</vt:lpstr>
      <vt:lpstr>INTRODUCTION</vt:lpstr>
      <vt:lpstr>Objectives</vt:lpstr>
      <vt:lpstr>Literature review</vt:lpstr>
      <vt:lpstr>Proposed System</vt:lpstr>
      <vt:lpstr>PowerPoint 演示文稿</vt:lpstr>
      <vt:lpstr>Hardware Requirements</vt:lpstr>
      <vt:lpstr>Software Requirements</vt:lpstr>
      <vt:lpstr>Dataset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Navigating Sales Insights: Illuminating Future Trends and Performance</dc:title>
  <dc:creator>Haritha Maithreyee</dc:creator>
  <cp:lastModifiedBy>grandhi vaishnavi</cp:lastModifiedBy>
  <cp:revision>17</cp:revision>
  <dcterms:created xsi:type="dcterms:W3CDTF">2023-10-11T14:29:00Z</dcterms:created>
  <dcterms:modified xsi:type="dcterms:W3CDTF">2024-03-11T14:44:34Z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D25E259220A9457B836035550AD2BF06</vt:lpwstr>
  </property>
  <property fmtid="{D5CDD505-2E9C-101B-9397-08002B2CF9AE}" pid="3" name="KSOProductBuildVer">
    <vt:lpwstr>1033-11.2.0.11225</vt:lpwstr>
  </property>
</Properties>
</file>