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5"/>
  </p:notesMasterIdLst>
  <p:sldIdLst>
    <p:sldId id="278" r:id="rId2"/>
    <p:sldId id="279" r:id="rId3"/>
    <p:sldId id="280" r:id="rId4"/>
    <p:sldId id="281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293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ITANYA MADHAV" initials="CM" lastIdx="1" clrIdx="0">
    <p:extLst>
      <p:ext uri="{19B8F6BF-5375-455C-9EA6-DF929625EA0E}">
        <p15:presenceInfo xmlns:p15="http://schemas.microsoft.com/office/powerpoint/2012/main" xmlns="" userId="6b972b55cb656f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>
        <p:scale>
          <a:sx n="47" d="100"/>
          <a:sy n="47" d="100"/>
        </p:scale>
        <p:origin x="-2064" y="-950"/>
      </p:cViewPr>
      <p:guideLst>
        <p:guide orient="horz" pos="2616"/>
        <p:guide orient="horz" pos="3264"/>
        <p:guide orient="horz" pos="2136"/>
        <p:guide orient="horz" pos="4008"/>
        <p:guide orient="horz" pos="1152"/>
        <p:guide orient="horz" pos="2352"/>
        <p:guide orient="horz" pos="1512"/>
        <p:guide orient="horz" pos="2448"/>
        <p:guide orient="horz" pos="960"/>
        <p:guide/>
        <p:guide pos="456"/>
        <p:guide pos="69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01T20:21:35.307" idx="1">
    <p:pos x="10" y="10"/>
    <p:text/>
    <p:extLst>
      <p:ext uri="{C676402C-5697-4E1C-873F-D02D1690AC5C}">
        <p15:threadingInfo xmlns:p15="http://schemas.microsoft.com/office/powerpoint/2012/main" xmlns="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xmlns="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xmlns="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xmlns="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xmlns="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xmlns="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xmlns="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xmlns="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xmlns="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xmlns="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xmlns="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xmlns="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xmlns="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xmlns="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xmlns="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xmlns="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xmlns="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xmlns="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xmlns="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xmlns="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xmlns="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xmlns="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xmlns="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xmlns="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xmlns="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xmlns="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xmlns="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xmlns="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xmlns="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xmlns="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xmlns="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xmlns="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xmlns="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xmlns="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xmlns="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xmlns="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xmlns="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xmlns="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xmlns="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xmlns="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xmlns="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xmlns="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xmlns="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xmlns="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xmlns="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xmlns="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xmlns="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xmlns="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xmlns="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xmlns="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xmlns="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xmlns="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xmlns="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xmlns="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xmlns="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xmlns="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xmlns="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xmlns="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xmlns="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xmlns="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xmlns="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xmlns="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xmlns="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xmlns="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xmlns="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xmlns="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xmlns="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xmlns="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xmlns="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xmlns="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xmlns="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xmlns="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xmlns="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xmlns="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xmlns="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xmlns="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xmlns="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xmlns="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xmlns="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xmlns="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xmlns="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xmlns="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xmlns="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xmlns="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xmlns="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xmlns="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xmlns="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xmlns="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xmlns="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xmlns="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xmlns="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xmlns="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xmlns="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xmlns="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xmlns="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xmlns="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DBMS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Food </a:t>
            </a:r>
            <a:r>
              <a:rPr lang="en-US" dirty="0" err="1"/>
              <a:t>Topia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34" y="2268029"/>
            <a:ext cx="6908800" cy="2453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07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2AA69A2-8689-F41D-2601-15051FBC1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Work progress</a:t>
            </a:r>
          </a:p>
        </p:txBody>
      </p:sp>
    </p:spTree>
    <p:extLst>
      <p:ext uri="{BB962C8B-B14F-4D97-AF65-F5344CB8AC3E}">
        <p14:creationId xmlns:p14="http://schemas.microsoft.com/office/powerpoint/2010/main" val="41558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207181-250C-29C0-BBC3-54DD61BC4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626" y="421878"/>
            <a:ext cx="6989961" cy="53424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Started to work on basic front end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Working on the required things that needed to be done.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Working on the entities required to allow the sequence of the flow of the contents.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Working on the 0</a:t>
            </a:r>
            <a:r>
              <a:rPr lang="en-IN" baseline="30000" dirty="0"/>
              <a:t>th</a:t>
            </a:r>
            <a:r>
              <a:rPr lang="en-IN" dirty="0"/>
              <a:t> level and 1</a:t>
            </a:r>
            <a:r>
              <a:rPr lang="en-IN" baseline="30000" dirty="0"/>
              <a:t>st</a:t>
            </a:r>
            <a:r>
              <a:rPr lang="en-IN" dirty="0"/>
              <a:t> level flow charts.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19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5366452" cy="2639568"/>
          </a:xfrm>
        </p:spPr>
        <p:txBody>
          <a:bodyPr/>
          <a:lstStyle/>
          <a:p>
            <a:r>
              <a:rPr lang="en-US" dirty="0"/>
              <a:t>2110030326-CH Chaitanya Madhav</a:t>
            </a:r>
          </a:p>
          <a:p>
            <a:r>
              <a:rPr lang="en-US" dirty="0"/>
              <a:t>2110030122-K </a:t>
            </a:r>
            <a:r>
              <a:rPr lang="en-US" dirty="0" err="1"/>
              <a:t>Sriman</a:t>
            </a:r>
            <a:r>
              <a:rPr lang="en-US" dirty="0"/>
              <a:t> Narayana</a:t>
            </a:r>
          </a:p>
          <a:p>
            <a:r>
              <a:rPr lang="en-US" dirty="0"/>
              <a:t>2110030223-Dandu </a:t>
            </a:r>
            <a:r>
              <a:rPr lang="en-US" dirty="0" err="1"/>
              <a:t>Poojitha</a:t>
            </a:r>
            <a:endParaRPr lang="en-US" dirty="0"/>
          </a:p>
          <a:p>
            <a:r>
              <a:rPr lang="en-US" dirty="0"/>
              <a:t>2110030339-A Lakshmi Narayana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Data set collection and tools setups</a:t>
            </a:r>
          </a:p>
          <a:p>
            <a:r>
              <a:rPr lang="en-IN" dirty="0"/>
              <a:t>Implementation flow chart</a:t>
            </a:r>
          </a:p>
          <a:p>
            <a:r>
              <a:rPr lang="en-IN" dirty="0"/>
              <a:t> Git-hub commits</a:t>
            </a:r>
          </a:p>
          <a:p>
            <a:r>
              <a:rPr lang="en-IN" dirty="0"/>
              <a:t> Work progress.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5962" y="347472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397" y="1380923"/>
            <a:ext cx="6766560" cy="4688183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Online Food Ordering System is proposed here which simplifies the food ordering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proposed system shows an user interface and update the menu with all</a:t>
            </a:r>
          </a:p>
          <a:p>
            <a:pPr marL="0" indent="0">
              <a:buNone/>
            </a:pPr>
            <a:r>
              <a:rPr lang="en-US" dirty="0"/>
              <a:t>available options so that it eases the customer work.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can choose more than one item to make an order and can view</a:t>
            </a:r>
          </a:p>
          <a:p>
            <a:pPr marL="0" indent="0">
              <a:buNone/>
            </a:pPr>
            <a:r>
              <a:rPr lang="en-US" dirty="0"/>
              <a:t>order details before logging off. </a:t>
            </a:r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order confirmation is sent to the customer.  </a:t>
            </a:r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order is placed in the queue and updated in the database and returned in real time.</a:t>
            </a:r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This system assists the staff to go through the orders in real time and process it efficiently with minimal errors.</a:t>
            </a:r>
            <a:endParaRPr lang="en-IN" dirty="0"/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Data Set collection</a:t>
            </a:r>
            <a:b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And tools</a:t>
            </a:r>
            <a:b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required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26190F-0539-5556-8892-C225D725C5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69049" y="1134969"/>
            <a:ext cx="3932238" cy="5889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data structure is a specialized format for organizing, processing, retrieving and storing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There are several basic and advanced types of data structures, all designed to arrange data to suit a specific purpose.</a:t>
            </a:r>
          </a:p>
          <a:p>
            <a:r>
              <a:rPr lang="en-US" sz="1800" dirty="0"/>
              <a:t>We will be mainly Focusing on three main methods</a:t>
            </a: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Strings.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err="1"/>
              <a:t>Recurssions</a:t>
            </a:r>
            <a:r>
              <a:rPr lang="en-IN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Files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MYSQL, </a:t>
            </a:r>
            <a:r>
              <a:rPr lang="en-US" sz="1800" dirty="0" err="1"/>
              <a:t>TerraER</a:t>
            </a:r>
            <a:r>
              <a:rPr lang="en-US" sz="1800" dirty="0"/>
              <a:t>, Django, HTML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199F8A7-DB84-2277-E396-B09AB2CF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0D28DAC8-2EA5-AB4A-33CA-1E1D1FFD1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5867" y="714087"/>
            <a:ext cx="6171215" cy="878909"/>
          </a:xfrm>
        </p:spPr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xmlns="" id="{6D49BAA0-1A23-249C-0289-85981C47B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2264664"/>
            <a:ext cx="3493008" cy="878908"/>
          </a:xfrm>
        </p:spPr>
        <p:txBody>
          <a:bodyPr/>
          <a:lstStyle/>
          <a:p>
            <a:r>
              <a:rPr lang="en-IN" dirty="0"/>
              <a:t>Flow chart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9909F4-7B9E-695C-A720-94BADB4233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457200"/>
            <a:ext cx="987425" cy="274638"/>
          </a:xfrm>
        </p:spPr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8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85EAAB9-A211-BBE3-CABA-C80B6B21E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133" y="992596"/>
            <a:ext cx="5701122" cy="4753780"/>
          </a:xfrm>
        </p:spPr>
      </p:pic>
    </p:spTree>
    <p:extLst>
      <p:ext uri="{BB962C8B-B14F-4D97-AF65-F5344CB8AC3E}">
        <p14:creationId xmlns:p14="http://schemas.microsoft.com/office/powerpoint/2010/main" val="374535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E781D5A-5E2B-C939-24BD-28A4298ED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353" y="925268"/>
            <a:ext cx="5842103" cy="5063156"/>
          </a:xfrm>
        </p:spPr>
      </p:pic>
    </p:spTree>
    <p:extLst>
      <p:ext uri="{BB962C8B-B14F-4D97-AF65-F5344CB8AC3E}">
        <p14:creationId xmlns:p14="http://schemas.microsoft.com/office/powerpoint/2010/main" val="268124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8ADBFE3-F738-6B22-6039-24D52370E7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Git-hub</a:t>
            </a:r>
            <a:br>
              <a:rPr lang="en-IN" dirty="0"/>
            </a:br>
            <a:r>
              <a:rPr lang="en-IN" dirty="0"/>
              <a:t>Commits</a:t>
            </a:r>
          </a:p>
        </p:txBody>
      </p:sp>
    </p:spTree>
    <p:extLst>
      <p:ext uri="{BB962C8B-B14F-4D97-AF65-F5344CB8AC3E}">
        <p14:creationId xmlns:p14="http://schemas.microsoft.com/office/powerpoint/2010/main" val="235739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{9208141B-25C3-454E-99FD-1BA83F85B95C}tf78438558_win32</Template>
  <TotalTime>39</TotalTime>
  <Words>265</Words>
  <Application>Microsoft Office PowerPoint</Application>
  <PresentationFormat>Custom</PresentationFormat>
  <Paragraphs>48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DBMS </vt:lpstr>
      <vt:lpstr>AGENDA</vt:lpstr>
      <vt:lpstr>Introduction</vt:lpstr>
      <vt:lpstr>Data Set collection And tools required</vt:lpstr>
      <vt:lpstr>PowerPoint Presentation</vt:lpstr>
      <vt:lpstr>Implementation</vt:lpstr>
      <vt:lpstr>PowerPoint Presentation</vt:lpstr>
      <vt:lpstr>PowerPoint Presentation</vt:lpstr>
      <vt:lpstr>Git-hub Commits</vt:lpstr>
      <vt:lpstr>PowerPoint Presentation</vt:lpstr>
      <vt:lpstr>Work progress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CHAITANYA MADHAV</dc:creator>
  <cp:lastModifiedBy>hp</cp:lastModifiedBy>
  <cp:revision>2</cp:revision>
  <dcterms:created xsi:type="dcterms:W3CDTF">2022-09-01T14:36:49Z</dcterms:created>
  <dcterms:modified xsi:type="dcterms:W3CDTF">2022-09-06T15:59:42Z</dcterms:modified>
</cp:coreProperties>
</file>