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8" r:id="rId6"/>
    <p:sldId id="259" r:id="rId7"/>
    <p:sldId id="260" r:id="rId8"/>
    <p:sldId id="261" r:id="rId9"/>
    <p:sldId id="262"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4/27/2024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4/27/2024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4/27/2024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4/27/2024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4/27/2024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4/27/2024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4/27/2024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4/27/2024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4/27/2024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4/27/2024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4/27/2024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4/27/2024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4814048" y="340661"/>
            <a:ext cx="6813176" cy="4043080"/>
          </a:xfrm>
        </p:spPr>
        <p:txBody>
          <a:bodyPr>
            <a:normAutofit/>
          </a:bodyPr>
          <a:lstStyle/>
          <a:p>
            <a:r>
              <a:rPr lang="en-US" sz="5400" dirty="0"/>
              <a:t>Telecom Customer Churn Prediction</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584626"/>
          </a:xfrm>
        </p:spPr>
        <p:txBody>
          <a:bodyPr>
            <a:normAutofit fontScale="32500" lnSpcReduction="20000"/>
          </a:bodyPr>
          <a:lstStyle/>
          <a:p>
            <a:r>
              <a:rPr lang="en-US" dirty="0">
                <a:solidFill>
                  <a:schemeClr val="tx1">
                    <a:lumMod val="85000"/>
                    <a:lumOff val="15000"/>
                  </a:schemeClr>
                </a:solidFill>
              </a:rPr>
              <a:t>-</a:t>
            </a:r>
            <a:r>
              <a:rPr lang="en-US" sz="4800" dirty="0" err="1">
                <a:solidFill>
                  <a:schemeClr val="tx1">
                    <a:lumMod val="85000"/>
                    <a:lumOff val="15000"/>
                  </a:schemeClr>
                </a:solidFill>
              </a:rPr>
              <a:t>t.Nikitha</a:t>
            </a:r>
            <a:r>
              <a:rPr lang="en-US" sz="4800" dirty="0">
                <a:solidFill>
                  <a:schemeClr val="tx1">
                    <a:lumMod val="85000"/>
                    <a:lumOff val="15000"/>
                  </a:schemeClr>
                </a:solidFill>
              </a:rPr>
              <a:t> </a:t>
            </a:r>
            <a:r>
              <a:rPr lang="en-US" sz="4800" dirty="0" err="1">
                <a:solidFill>
                  <a:schemeClr val="tx1">
                    <a:lumMod val="85000"/>
                    <a:lumOff val="15000"/>
                  </a:schemeClr>
                </a:solidFill>
              </a:rPr>
              <a:t>reddy</a:t>
            </a:r>
            <a:endParaRPr lang="en-US" sz="4800" dirty="0">
              <a:solidFill>
                <a:schemeClr val="tx1">
                  <a:lumMod val="85000"/>
                  <a:lumOff val="15000"/>
                </a:schemeClr>
              </a:solidFill>
            </a:endParaRPr>
          </a:p>
          <a:p>
            <a:r>
              <a:rPr lang="en-US" sz="4800" dirty="0">
                <a:solidFill>
                  <a:schemeClr val="tx1">
                    <a:lumMod val="85000"/>
                    <a:lumOff val="15000"/>
                  </a:schemeClr>
                </a:solidFill>
              </a:rPr>
              <a:t>-</a:t>
            </a:r>
            <a:r>
              <a:rPr lang="en-US" sz="4800" dirty="0" err="1">
                <a:solidFill>
                  <a:schemeClr val="tx1">
                    <a:lumMod val="85000"/>
                    <a:lumOff val="15000"/>
                  </a:schemeClr>
                </a:solidFill>
              </a:rPr>
              <a:t>h.manasa</a:t>
            </a:r>
            <a:endParaRPr lang="en-US" sz="4800" dirty="0">
              <a:solidFill>
                <a:schemeClr val="tx1">
                  <a:lumMod val="85000"/>
                  <a:lumOff val="15000"/>
                </a:schemeClr>
              </a:solidFill>
            </a:endParaRPr>
          </a:p>
          <a:p>
            <a:r>
              <a:rPr lang="en-US" sz="4800" dirty="0">
                <a:solidFill>
                  <a:schemeClr val="tx1">
                    <a:lumMod val="85000"/>
                    <a:lumOff val="15000"/>
                  </a:schemeClr>
                </a:solidFill>
              </a:rPr>
              <a:t>-</a:t>
            </a:r>
            <a:r>
              <a:rPr lang="en-US" sz="4800" dirty="0" err="1">
                <a:solidFill>
                  <a:schemeClr val="tx1">
                    <a:lumMod val="85000"/>
                    <a:lumOff val="15000"/>
                  </a:schemeClr>
                </a:solidFill>
              </a:rPr>
              <a:t>a.bhavya</a:t>
            </a:r>
            <a:r>
              <a:rPr lang="en-US" sz="4800" dirty="0">
                <a:solidFill>
                  <a:schemeClr val="tx1">
                    <a:lumMod val="85000"/>
                    <a:lumOff val="15000"/>
                  </a:schemeClr>
                </a:solidFill>
              </a:rPr>
              <a:t> </a:t>
            </a:r>
            <a:r>
              <a:rPr lang="en-US" sz="4800" dirty="0" err="1">
                <a:solidFill>
                  <a:schemeClr val="tx1">
                    <a:lumMod val="85000"/>
                    <a:lumOff val="15000"/>
                  </a:schemeClr>
                </a:solidFill>
              </a:rPr>
              <a:t>sri</a:t>
            </a:r>
            <a:endParaRPr lang="en-US" sz="4800" dirty="0">
              <a:solidFill>
                <a:schemeClr val="tx1">
                  <a:lumMod val="85000"/>
                  <a:lumOff val="15000"/>
                </a:schemeClr>
              </a:solidFill>
            </a:endParaRPr>
          </a:p>
          <a:p>
            <a:r>
              <a:rPr lang="en-US" sz="4800" dirty="0">
                <a:solidFill>
                  <a:schemeClr val="tx1">
                    <a:lumMod val="85000"/>
                    <a:lumOff val="15000"/>
                  </a:schemeClr>
                </a:solidFill>
              </a:rPr>
              <a:t>-</a:t>
            </a:r>
            <a:r>
              <a:rPr lang="en-US" sz="4800" dirty="0" err="1">
                <a:solidFill>
                  <a:schemeClr val="tx1">
                    <a:lumMod val="85000"/>
                    <a:lumOff val="15000"/>
                  </a:schemeClr>
                </a:solidFill>
              </a:rPr>
              <a:t>b.varun</a:t>
            </a:r>
            <a:r>
              <a:rPr lang="en-US" sz="4800" dirty="0">
                <a:solidFill>
                  <a:schemeClr val="tx1">
                    <a:lumMod val="85000"/>
                    <a:lumOff val="15000"/>
                  </a:schemeClr>
                </a:solidFill>
              </a:rPr>
              <a:t> </a:t>
            </a:r>
            <a:r>
              <a:rPr lang="en-US" sz="4800" dirty="0" err="1">
                <a:solidFill>
                  <a:schemeClr val="tx1">
                    <a:lumMod val="85000"/>
                    <a:lumOff val="15000"/>
                  </a:schemeClr>
                </a:solidFill>
              </a:rPr>
              <a:t>kumar</a:t>
            </a:r>
            <a:endParaRPr lang="en-US" sz="48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9B533F-85F2-6DDB-10CC-4D6B75502409}"/>
              </a:ext>
            </a:extLst>
          </p:cNvPr>
          <p:cNvSpPr>
            <a:spLocks noGrp="1"/>
          </p:cNvSpPr>
          <p:nvPr>
            <p:ph type="title"/>
          </p:nvPr>
        </p:nvSpPr>
        <p:spPr/>
        <p:txBody>
          <a:bodyPr/>
          <a:lstStyle/>
          <a:p>
            <a:r>
              <a:rPr lang="en-US" dirty="0"/>
              <a:t>INTRODUCTION</a:t>
            </a:r>
            <a:endParaRPr lang="en-IN" dirty="0"/>
          </a:p>
        </p:txBody>
      </p:sp>
      <p:sp>
        <p:nvSpPr>
          <p:cNvPr id="5" name="Content Placeholder 4">
            <a:extLst>
              <a:ext uri="{FF2B5EF4-FFF2-40B4-BE49-F238E27FC236}">
                <a16:creationId xmlns:a16="http://schemas.microsoft.com/office/drawing/2014/main" id="{C631B8E9-C26B-1631-4D67-72760D8A56F1}"/>
              </a:ext>
            </a:extLst>
          </p:cNvPr>
          <p:cNvSpPr>
            <a:spLocks noGrp="1"/>
          </p:cNvSpPr>
          <p:nvPr>
            <p:ph idx="1"/>
          </p:nvPr>
        </p:nvSpPr>
        <p:spPr/>
        <p:txBody>
          <a:bodyPr/>
          <a:lstStyle/>
          <a:p>
            <a:r>
              <a:rPr lang="en-US" dirty="0"/>
              <a:t>Telecom Customer Churn Prediction involves using machine learning algorithms to forecast which customers are likely to leave a telecom service provider. By analyzing historical data such as customer demographics, usage patterns, and customer service interactions, predictive models can be built to identify potential churners. Techniques like logistic regression, decision trees, or neural networks can be employed for this task. The goal is to proactively address customer issues and prevent churn by offering targeted incentives or personalized services. This predictive analysis helps telecom companies optimize customer retention strategies and improve overall customer satisfaction.</a:t>
            </a:r>
            <a:endParaRPr lang="en-IN" dirty="0"/>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9F97AD-AA05-7B07-0B34-30B20CA8DF73}"/>
              </a:ext>
            </a:extLst>
          </p:cNvPr>
          <p:cNvSpPr>
            <a:spLocks noGrp="1"/>
          </p:cNvSpPr>
          <p:nvPr>
            <p:ph type="title"/>
          </p:nvPr>
        </p:nvSpPr>
        <p:spPr>
          <a:xfrm>
            <a:off x="643466" y="286872"/>
            <a:ext cx="3517567" cy="717176"/>
          </a:xfrm>
        </p:spPr>
        <p:txBody>
          <a:bodyPr/>
          <a:lstStyle/>
          <a:p>
            <a:r>
              <a:rPr lang="en-US" dirty="0"/>
              <a:t>Methodology</a:t>
            </a:r>
            <a:endParaRPr lang="en-IN" dirty="0"/>
          </a:p>
        </p:txBody>
      </p:sp>
      <p:sp>
        <p:nvSpPr>
          <p:cNvPr id="6" name="Text Placeholder 5">
            <a:extLst>
              <a:ext uri="{FF2B5EF4-FFF2-40B4-BE49-F238E27FC236}">
                <a16:creationId xmlns:a16="http://schemas.microsoft.com/office/drawing/2014/main" id="{98A13565-6CE5-4A71-F6E1-7BF4C5DE1BFB}"/>
              </a:ext>
            </a:extLst>
          </p:cNvPr>
          <p:cNvSpPr>
            <a:spLocks noGrp="1"/>
          </p:cNvSpPr>
          <p:nvPr>
            <p:ph type="body" sz="half" idx="2"/>
          </p:nvPr>
        </p:nvSpPr>
        <p:spPr>
          <a:xfrm>
            <a:off x="643465" y="1075765"/>
            <a:ext cx="3517567" cy="5031791"/>
          </a:xfrm>
        </p:spPr>
        <p:txBody>
          <a:bodyPr>
            <a:noAutofit/>
          </a:bodyPr>
          <a:lstStyle/>
          <a:p>
            <a:r>
              <a:rPr lang="en-US" sz="1600" b="0" i="0" dirty="0">
                <a:solidFill>
                  <a:srgbClr val="FFFFFF"/>
                </a:solidFill>
                <a:effectLst/>
                <a:highlight>
                  <a:srgbClr val="333333"/>
                </a:highlight>
                <a:latin typeface="courier"/>
              </a:rPr>
              <a:t>In Telecom Customer Churn Prediction, various methodologies can be employed, including machine learning algorithms like Logistic Regression, Decision Trees, Random Forest, and Neural Networks. The process typically involves data preprocessing, feature selection, model training, evaluation, and deployment. Feature engineering plays a crucial role in extracting meaningful insights from customer data. </a:t>
            </a:r>
            <a:endParaRPr lang="en-IN" sz="1600" b="1" dirty="0"/>
          </a:p>
        </p:txBody>
      </p:sp>
      <p:pic>
        <p:nvPicPr>
          <p:cNvPr id="1026" name="Picture 2" descr="Telecom Customer Churn Prediction Models">
            <a:extLst>
              <a:ext uri="{FF2B5EF4-FFF2-40B4-BE49-F238E27FC236}">
                <a16:creationId xmlns:a16="http://schemas.microsoft.com/office/drawing/2014/main" id="{004C7E40-3E09-27A3-7B2D-980FB2EDE9A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40941" y="708212"/>
            <a:ext cx="7207624" cy="5163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219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7B4A4DD-330B-48E5-4A91-3144CD139F23}"/>
              </a:ext>
            </a:extLst>
          </p:cNvPr>
          <p:cNvSpPr>
            <a:spLocks noGrp="1"/>
          </p:cNvSpPr>
          <p:nvPr>
            <p:ph type="title"/>
          </p:nvPr>
        </p:nvSpPr>
        <p:spPr/>
        <p:txBody>
          <a:bodyPr/>
          <a:lstStyle/>
          <a:p>
            <a:r>
              <a:rPr lang="en-US" dirty="0"/>
              <a:t>Technologies</a:t>
            </a:r>
            <a:endParaRPr lang="en-IN" dirty="0"/>
          </a:p>
        </p:txBody>
      </p:sp>
      <p:sp>
        <p:nvSpPr>
          <p:cNvPr id="6" name="Content Placeholder 5">
            <a:extLst>
              <a:ext uri="{FF2B5EF4-FFF2-40B4-BE49-F238E27FC236}">
                <a16:creationId xmlns:a16="http://schemas.microsoft.com/office/drawing/2014/main" id="{9AB7D439-1B3C-FC44-F112-1A8AF0FB8886}"/>
              </a:ext>
            </a:extLst>
          </p:cNvPr>
          <p:cNvSpPr>
            <a:spLocks noGrp="1"/>
          </p:cNvSpPr>
          <p:nvPr>
            <p:ph sz="half" idx="1"/>
          </p:nvPr>
        </p:nvSpPr>
        <p:spPr>
          <a:xfrm>
            <a:off x="1097279" y="2120900"/>
            <a:ext cx="6316533" cy="3748193"/>
          </a:xfrm>
        </p:spPr>
        <p:txBody>
          <a:bodyPr>
            <a:normAutofit/>
          </a:bodyPr>
          <a:lstStyle/>
          <a:p>
            <a:r>
              <a:rPr lang="en-US" dirty="0"/>
              <a:t>In Telecom Customer Churn Prediction, various technologies play a crucial role in analyzing and predicting customer behavior. Machine learning algorithms such as Logistic Regression, Random Forest, and Gradient Boosting are commonly employed to process large datasets and identify patterns indicative of potential churn. Additionally, tools like Python with libraries such as Scikit-learn and TensorFlow are popular choices for implementing these algorithms efficiently. Furthermore, the use of Big Data technologies like Apache Hadoop and Spark enables handling vast amounts of data for accurate predictions. </a:t>
            </a:r>
            <a:endParaRPr lang="en-IN" dirty="0"/>
          </a:p>
        </p:txBody>
      </p:sp>
      <p:pic>
        <p:nvPicPr>
          <p:cNvPr id="2050" name="Picture 2" descr="Telecom Churn Prediction Presentation">
            <a:extLst>
              <a:ext uri="{FF2B5EF4-FFF2-40B4-BE49-F238E27FC236}">
                <a16:creationId xmlns:a16="http://schemas.microsoft.com/office/drawing/2014/main" id="{A5244B65-A845-E7A6-F7F9-E56AFEC1997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620000" y="2120900"/>
            <a:ext cx="4401671" cy="3930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7942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6B8B4F2-3699-2FE8-ABBF-6208EA80A4C5}"/>
              </a:ext>
            </a:extLst>
          </p:cNvPr>
          <p:cNvSpPr>
            <a:spLocks noGrp="1"/>
          </p:cNvSpPr>
          <p:nvPr>
            <p:ph type="title"/>
          </p:nvPr>
        </p:nvSpPr>
        <p:spPr>
          <a:xfrm>
            <a:off x="1097280" y="286603"/>
            <a:ext cx="10058400" cy="1013279"/>
          </a:xfrm>
        </p:spPr>
        <p:txBody>
          <a:bodyPr/>
          <a:lstStyle/>
          <a:p>
            <a:r>
              <a:rPr lang="en-US" dirty="0"/>
              <a:t>Advantages</a:t>
            </a:r>
            <a:endParaRPr lang="en-IN" dirty="0"/>
          </a:p>
        </p:txBody>
      </p:sp>
      <p:sp>
        <p:nvSpPr>
          <p:cNvPr id="11" name="Content Placeholder 10">
            <a:extLst>
              <a:ext uri="{FF2B5EF4-FFF2-40B4-BE49-F238E27FC236}">
                <a16:creationId xmlns:a16="http://schemas.microsoft.com/office/drawing/2014/main" id="{143016FE-B63D-C8A8-3408-307DA03C3586}"/>
              </a:ext>
            </a:extLst>
          </p:cNvPr>
          <p:cNvSpPr>
            <a:spLocks noGrp="1"/>
          </p:cNvSpPr>
          <p:nvPr>
            <p:ph idx="1"/>
          </p:nvPr>
        </p:nvSpPr>
        <p:spPr/>
        <p:txBody>
          <a:bodyPr>
            <a:normAutofit lnSpcReduction="10000"/>
          </a:bodyPr>
          <a:lstStyle/>
          <a:p>
            <a:r>
              <a:rPr lang="en-US" b="1" dirty="0"/>
              <a:t>Reduced Customer Attrition</a:t>
            </a:r>
            <a:r>
              <a:rPr lang="en-US" dirty="0"/>
              <a:t>: By predicting which customers are likely to churn, telecom companies can proactively take steps to retain them, thus reducing overall customer attrition rates.</a:t>
            </a:r>
          </a:p>
          <a:p>
            <a:r>
              <a:rPr lang="en-US" b="1" dirty="0"/>
              <a:t>Enhanced Customer Retention Strategies</a:t>
            </a:r>
            <a:r>
              <a:rPr lang="en-US" dirty="0"/>
              <a:t>: Insights from churn prediction models enable companies to tailor retention strategies for different customer segments, improving customer satisfaction and loyalty.</a:t>
            </a:r>
          </a:p>
          <a:p>
            <a:r>
              <a:rPr lang="en-US" b="1" dirty="0"/>
              <a:t>Cost Savings</a:t>
            </a:r>
            <a:r>
              <a:rPr lang="en-US" dirty="0"/>
              <a:t>: Identifying potential churners allows companies to focus their resources on retaining high-value customers, leading to cost savings in the long run.</a:t>
            </a:r>
          </a:p>
          <a:p>
            <a:r>
              <a:rPr lang="en-US" b="1" dirty="0"/>
              <a:t>Improved Marketing Campaigns</a:t>
            </a:r>
            <a:r>
              <a:rPr lang="en-US" dirty="0"/>
              <a:t>: Churn prediction models help in targeting marketing campaigns more effectively by directing efforts towards customers at risk of leaving.</a:t>
            </a:r>
            <a:endParaRPr lang="en-IN" dirty="0"/>
          </a:p>
        </p:txBody>
      </p:sp>
    </p:spTree>
    <p:extLst>
      <p:ext uri="{BB962C8B-B14F-4D97-AF65-F5344CB8AC3E}">
        <p14:creationId xmlns:p14="http://schemas.microsoft.com/office/powerpoint/2010/main" val="660452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Prediction of Customer Churn in the Telecom Industry using Neural ...">
            <a:extLst>
              <a:ext uri="{FF2B5EF4-FFF2-40B4-BE49-F238E27FC236}">
                <a16:creationId xmlns:a16="http://schemas.microsoft.com/office/drawing/2014/main" id="{4A23EF42-79BC-A986-09EE-9CD5BB5665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235" y="385482"/>
            <a:ext cx="5522259" cy="572844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Telecom Customer Churn Analytics &amp; Prediction (part I) | by Erwindra ...">
            <a:extLst>
              <a:ext uri="{FF2B5EF4-FFF2-40B4-BE49-F238E27FC236}">
                <a16:creationId xmlns:a16="http://schemas.microsoft.com/office/drawing/2014/main" id="{7A3830F4-22CD-95B1-3D2B-AAD7FAEC97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3225" y="475130"/>
            <a:ext cx="5827058" cy="5728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1208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28D351C-D5D8-8426-93AC-27C1EAB465F7}"/>
              </a:ext>
            </a:extLst>
          </p:cNvPr>
          <p:cNvSpPr>
            <a:spLocks noGrp="1"/>
          </p:cNvSpPr>
          <p:nvPr>
            <p:ph type="title"/>
          </p:nvPr>
        </p:nvSpPr>
        <p:spPr/>
        <p:txBody>
          <a:bodyPr/>
          <a:lstStyle/>
          <a:p>
            <a:r>
              <a:rPr lang="en-US" dirty="0"/>
              <a:t>Conclusion</a:t>
            </a:r>
            <a:endParaRPr lang="en-IN" dirty="0"/>
          </a:p>
        </p:txBody>
      </p:sp>
      <p:sp>
        <p:nvSpPr>
          <p:cNvPr id="4" name="Content Placeholder 3">
            <a:extLst>
              <a:ext uri="{FF2B5EF4-FFF2-40B4-BE49-F238E27FC236}">
                <a16:creationId xmlns:a16="http://schemas.microsoft.com/office/drawing/2014/main" id="{A45ACCE5-8ABD-4B99-09DB-1581DE84AFB7}"/>
              </a:ext>
            </a:extLst>
          </p:cNvPr>
          <p:cNvSpPr>
            <a:spLocks noGrp="1"/>
          </p:cNvSpPr>
          <p:nvPr>
            <p:ph idx="1"/>
          </p:nvPr>
        </p:nvSpPr>
        <p:spPr/>
        <p:txBody>
          <a:bodyPr/>
          <a:lstStyle/>
          <a:p>
            <a:r>
              <a:rPr lang="en-US" dirty="0"/>
              <a:t>In conclusion, Telecom Customer Churn Prediction is a critical aspect of customer retention strategies in the telecommunications industry. By leveraging machine learning algorithms and predictive analytics, telecom companies can forecast customer churn with high accuracy. The insights gained from these predictions enable companies to proactively address customer issues, personalize offerings, and implement targeted retention campaigns. Ultimately, the goal is to reduce churn rates, enhance customer satisfaction, and improve overall business performance. Continuous monitoring and refinement of churn prediction models are essential to adapt to changing customer behaviors and market dynamics effectively.</a:t>
            </a:r>
            <a:endParaRPr lang="en-IN" dirty="0"/>
          </a:p>
        </p:txBody>
      </p:sp>
    </p:spTree>
    <p:extLst>
      <p:ext uri="{BB962C8B-B14F-4D97-AF65-F5344CB8AC3E}">
        <p14:creationId xmlns:p14="http://schemas.microsoft.com/office/powerpoint/2010/main" val="1668153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Thank you text isolated on white background. calligraphy and lettering ...">
            <a:extLst>
              <a:ext uri="{FF2B5EF4-FFF2-40B4-BE49-F238E27FC236}">
                <a16:creationId xmlns:a16="http://schemas.microsoft.com/office/drawing/2014/main" id="{A6FA7223-BFA5-F2C7-9D7F-DFDD7172EA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188" y="555812"/>
            <a:ext cx="9699625" cy="5477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7867095"/>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{20E71914-33E6-40E2-8ED5-C9EFB7D6FBDA}tf56160789_win32</Template>
  <TotalTime>15</TotalTime>
  <Words>494</Words>
  <Application>Microsoft Office PowerPoint</Application>
  <PresentationFormat>Widescreen</PresentationFormat>
  <Paragraphs>18</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Bookman Old Style</vt:lpstr>
      <vt:lpstr>Calibri</vt:lpstr>
      <vt:lpstr>courier</vt:lpstr>
      <vt:lpstr>Franklin Gothic Book</vt:lpstr>
      <vt:lpstr>Custom</vt:lpstr>
      <vt:lpstr>Telecom Customer Churn Prediction</vt:lpstr>
      <vt:lpstr>INTRODUCTION</vt:lpstr>
      <vt:lpstr>Methodology</vt:lpstr>
      <vt:lpstr>Technologies</vt:lpstr>
      <vt:lpstr>Advantages</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 Customer Churn Prediction</dc:title>
  <dc:creator>teepireddy nikitha</dc:creator>
  <cp:lastModifiedBy>teepireddy nikitha</cp:lastModifiedBy>
  <cp:revision>1</cp:revision>
  <dcterms:created xsi:type="dcterms:W3CDTF">2024-04-27T03:27:41Z</dcterms:created>
  <dcterms:modified xsi:type="dcterms:W3CDTF">2024-04-27T03:43:16Z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