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1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5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2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0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4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8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E37818-5C9D-4467-AC58-7CEE5F9546C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88640"/>
            <a:ext cx="71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1617637"/>
            <a:ext cx="642942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Matura MT Script Capitals" panose="03020802060602070202" pitchFamily="66" charset="0"/>
                <a:cs typeface="MV Boli" panose="02000500030200090000" pitchFamily="2" charset="0"/>
              </a:rPr>
              <a:t>    Tracking System For </a:t>
            </a:r>
          </a:p>
          <a:p>
            <a:r>
              <a:rPr lang="en-IN" sz="3200" i="1" dirty="0">
                <a:latin typeface="Matura MT Script Capitals" panose="03020802060602070202" pitchFamily="66" charset="0"/>
                <a:cs typeface="MV Boli" panose="02000500030200090000" pitchFamily="2" charset="0"/>
              </a:rPr>
              <a:t>         Missing Person</a:t>
            </a:r>
            <a:endParaRPr lang="en-US" sz="3200" i="1" dirty="0">
              <a:latin typeface="Matura MT Script Capitals" panose="03020802060602070202" pitchFamily="66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357187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3108" y="364331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8794" y="2584969"/>
            <a:ext cx="5143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   </a:t>
            </a:r>
          </a:p>
          <a:p>
            <a:r>
              <a:rPr lang="en-IN" sz="2800" b="1" i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2110030351_H.Manasa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2110030352_T.Nikitha Reddy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2110030449_A.SriVarshini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2110039476_Sai </a:t>
            </a:r>
            <a:r>
              <a:rPr lang="en-IN" sz="2800" dirty="0" err="1">
                <a:latin typeface="Candara" panose="020E0502030303020204" pitchFamily="34" charset="0"/>
              </a:rPr>
              <a:t>Nived</a:t>
            </a:r>
            <a:endParaRPr lang="en-IN" sz="2800" dirty="0">
              <a:latin typeface="Candara" panose="020E0502030303020204" pitchFamily="34" charset="0"/>
            </a:endParaRPr>
          </a:p>
          <a:p>
            <a:r>
              <a:rPr lang="en-IN" sz="2800" b="1" i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Under the guidance of </a:t>
            </a:r>
          </a:p>
          <a:p>
            <a:r>
              <a:rPr lang="en-IN" sz="2800" dirty="0"/>
              <a:t>                      -Mr. </a:t>
            </a:r>
            <a:r>
              <a:rPr lang="en-IN" sz="2800" dirty="0" err="1"/>
              <a:t>Sumit</a:t>
            </a:r>
            <a:r>
              <a:rPr lang="en-IN" sz="2800" dirty="0"/>
              <a:t> </a:t>
            </a:r>
            <a:r>
              <a:rPr lang="en-IN" sz="2800" dirty="0" err="1"/>
              <a:t>Hazra</a:t>
            </a:r>
            <a:r>
              <a:rPr lang="en-IN" sz="2800" dirty="0"/>
              <a:t> </a:t>
            </a:r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764704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 statement and domain</a:t>
            </a:r>
            <a:endParaRPr lang="en-US" sz="3600" b="1" i="1" dirty="0">
              <a:solidFill>
                <a:srgbClr val="7030A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94" y="1785926"/>
            <a:ext cx="77341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time is require for </a:t>
            </a:r>
          </a:p>
          <a:p>
            <a:r>
              <a:rPr lang="en-US" sz="2000" dirty="0"/>
              <a:t>launching an FIR in Police Station</a:t>
            </a:r>
          </a:p>
          <a:p>
            <a:r>
              <a:rPr lang="en-US" sz="2000" dirty="0"/>
              <a:t>to find lost person. Also during </a:t>
            </a:r>
          </a:p>
          <a:p>
            <a:r>
              <a:rPr lang="en-US" sz="2000" dirty="0"/>
              <a:t>manual process number of </a:t>
            </a:r>
          </a:p>
          <a:p>
            <a:r>
              <a:rPr lang="en-US" sz="2000" dirty="0"/>
              <a:t>manpower for searching lost </a:t>
            </a:r>
          </a:p>
          <a:p>
            <a:r>
              <a:rPr lang="en-US" sz="2000" dirty="0"/>
              <a:t>person is less.</a:t>
            </a:r>
            <a:r>
              <a:rPr lang="en-IN" sz="2000" dirty="0"/>
              <a:t>       </a:t>
            </a:r>
          </a:p>
          <a:p>
            <a:r>
              <a:rPr lang="en-IN" sz="2000" dirty="0"/>
              <a:t>         </a:t>
            </a:r>
          </a:p>
          <a:p>
            <a:r>
              <a:rPr lang="en-IN" sz="2000" dirty="0"/>
              <a:t>          To overcome from this ,</a:t>
            </a:r>
          </a:p>
          <a:p>
            <a:r>
              <a:rPr lang="en-IN" sz="2000" dirty="0"/>
              <a:t>we wanted to develop an </a:t>
            </a:r>
          </a:p>
          <a:p>
            <a:r>
              <a:rPr lang="en-IN" sz="2000" dirty="0"/>
              <a:t>application which makes the </a:t>
            </a:r>
          </a:p>
          <a:p>
            <a:r>
              <a:rPr lang="en-IN" sz="2000" dirty="0"/>
              <a:t>task easier to find the missing</a:t>
            </a:r>
          </a:p>
          <a:p>
            <a:r>
              <a:rPr lang="en-IN" sz="2000" dirty="0"/>
              <a:t>person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17165-E4C1-09B8-908E-265ABF43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64" y="1729746"/>
            <a:ext cx="3977985" cy="43841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20688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Existing solutions/ Naïve solutions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357298"/>
            <a:ext cx="40731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many lost and found systems which are more concerned with things like mobile phones, watches, wallets,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names of such systems are </a:t>
            </a:r>
            <a:r>
              <a:rPr lang="en-US" sz="2000" dirty="0" err="1"/>
              <a:t>vFound</a:t>
            </a:r>
            <a:r>
              <a:rPr lang="en-US" sz="2000" dirty="0"/>
              <a:t>, etc. 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US" sz="2000" dirty="0"/>
              <a:t>The US National Institute of Justice’s National Missing and Unidentified Persons System (</a:t>
            </a:r>
            <a:r>
              <a:rPr lang="en-US" sz="2000" dirty="0" err="1"/>
              <a:t>NamUs</a:t>
            </a:r>
            <a:r>
              <a:rPr lang="en-US" sz="2000" dirty="0"/>
              <a:t>) is a national centralized repository and resource center for missing persons.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487A2-8227-1A1D-02B7-1372466A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12776"/>
            <a:ext cx="3544342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522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Proposed Algorithm      Design Technique</a:t>
            </a:r>
            <a:endParaRPr lang="en-US" sz="36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78592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522429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727" y="728700"/>
            <a:ext cx="315277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bg1">
                <a:alpha val="0"/>
              </a:schemeClr>
            </a:glow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214282" y="207167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67043-655B-752B-306D-E1DAC7056D77}"/>
              </a:ext>
            </a:extLst>
          </p:cNvPr>
          <p:cNvSpPr txBox="1"/>
          <p:nvPr/>
        </p:nvSpPr>
        <p:spPr>
          <a:xfrm>
            <a:off x="827584" y="1843247"/>
            <a:ext cx="4101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Our web application takes </a:t>
            </a:r>
            <a:r>
              <a:rPr lang="en-US" sz="2400" dirty="0" err="1"/>
              <a:t>requirerd</a:t>
            </a:r>
            <a:r>
              <a:rPr lang="en-US" sz="2400" dirty="0"/>
              <a:t> information of a lost person and matches with the others , and then it displays the result.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main advantage is that was easy to upload the complaint and view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And the drawback is </a:t>
            </a:r>
            <a:r>
              <a:rPr lang="en-US" sz="2400" dirty="0"/>
              <a:t>that it requires internet connection and an Android phone with camera.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83671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Structures needed</a:t>
            </a:r>
            <a:endParaRPr lang="en-US" sz="3600" b="1" i="1" dirty="0">
              <a:solidFill>
                <a:srgbClr val="00B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BA49F-AEB7-D85B-A415-C84F961C9707}"/>
              </a:ext>
            </a:extLst>
          </p:cNvPr>
          <p:cNvSpPr txBox="1"/>
          <p:nvPr/>
        </p:nvSpPr>
        <p:spPr>
          <a:xfrm>
            <a:off x="755576" y="1844824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 is responsible for storing all information in well-defined format. Also it responses to the queries fired by client to add, update, remove or search records. In Our project we have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Eclipse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SDK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JDK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XAMPP Server with  APACHE and MYSQL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PSP database to store information.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464" y="687338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r>
              <a:rPr lang="en-IN" sz="36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setup</a:t>
            </a:r>
            <a:endParaRPr lang="en-US" sz="3600" b="1" i="1" dirty="0">
              <a:solidFill>
                <a:schemeClr val="accent3">
                  <a:lumMod val="60000"/>
                  <a:lumOff val="4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55675-B7E3-E557-DCE8-FCCD2616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9772"/>
            <a:ext cx="7387754" cy="221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2C37CD-5CAC-CADD-2689-6E94D8B38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717032"/>
            <a:ext cx="7438293" cy="2585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A52AD7-09F0-57AD-42C1-C0D4D4B0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0688"/>
            <a:ext cx="7632848" cy="266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BD5FE-B819-E0CE-E43A-6A2D2FFB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07234"/>
            <a:ext cx="763284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98708"/>
            <a:ext cx="8319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3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Division of work among </a:t>
            </a:r>
          </a:p>
          <a:p>
            <a:r>
              <a:rPr lang="en-IN" sz="3600" b="1" i="1" dirty="0">
                <a:solidFill>
                  <a:schemeClr val="accent3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group members</a:t>
            </a:r>
            <a:endParaRPr lang="en-US" sz="3600" b="1" i="1" dirty="0">
              <a:solidFill>
                <a:schemeClr val="accent3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40A6B-322F-8460-E969-84246D6E5CD6}"/>
              </a:ext>
            </a:extLst>
          </p:cNvPr>
          <p:cNvSpPr txBox="1"/>
          <p:nvPr/>
        </p:nvSpPr>
        <p:spPr>
          <a:xfrm>
            <a:off x="1187624" y="2276872"/>
            <a:ext cx="69847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2110030351 - </a:t>
            </a:r>
            <a:r>
              <a:rPr lang="en-IN" sz="2800" dirty="0" err="1"/>
              <a:t>H.Manasa</a:t>
            </a:r>
            <a:r>
              <a:rPr lang="en-IN" sz="2800" dirty="0"/>
              <a:t> -</a:t>
            </a:r>
          </a:p>
          <a:p>
            <a:r>
              <a:rPr lang="en-IN" sz="2800" dirty="0"/>
              <a:t>2110030352 - </a:t>
            </a:r>
            <a:r>
              <a:rPr lang="en-IN" sz="2800" dirty="0" err="1"/>
              <a:t>T.Nikitha</a:t>
            </a:r>
            <a:r>
              <a:rPr lang="en-IN" sz="2800" dirty="0"/>
              <a:t> Reddy -</a:t>
            </a:r>
          </a:p>
          <a:p>
            <a:r>
              <a:rPr lang="en-IN" sz="2800" dirty="0"/>
              <a:t>2110030449 - </a:t>
            </a:r>
            <a:r>
              <a:rPr lang="en-IN" sz="2800" dirty="0" err="1"/>
              <a:t>A.SriVarshini</a:t>
            </a:r>
            <a:r>
              <a:rPr lang="en-IN" sz="2800" dirty="0"/>
              <a:t> -</a:t>
            </a:r>
          </a:p>
          <a:p>
            <a:r>
              <a:rPr lang="en-IN" sz="2800" dirty="0"/>
              <a:t>2110039476 - Sai </a:t>
            </a:r>
            <a:r>
              <a:rPr lang="en-IN" sz="2800" dirty="0" err="1"/>
              <a:t>Nived</a:t>
            </a:r>
            <a:r>
              <a:rPr lang="en-IN" sz="2800" dirty="0"/>
              <a:t> -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757</TotalTime>
  <Words>313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Candara</vt:lpstr>
      <vt:lpstr>Garamond</vt:lpstr>
      <vt:lpstr>Matura MT Script Capitals</vt:lpstr>
      <vt:lpstr>MV Boli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Varshini</dc:creator>
  <cp:lastModifiedBy>teepireddy nikitha</cp:lastModifiedBy>
  <cp:revision>3</cp:revision>
  <dcterms:created xsi:type="dcterms:W3CDTF">2022-08-05T16:21:07Z</dcterms:created>
  <dcterms:modified xsi:type="dcterms:W3CDTF">2022-09-01T16:14:29Z</dcterms:modified>
</cp:coreProperties>
</file>