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75" r:id="rId7"/>
    <p:sldId id="264" r:id="rId8"/>
    <p:sldId id="273" r:id="rId9"/>
    <p:sldId id="274" r:id="rId10"/>
    <p:sldId id="276" r:id="rId11"/>
    <p:sldId id="265"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91" autoAdjust="0"/>
  </p:normalViewPr>
  <p:slideViewPr>
    <p:cSldViewPr snapToGrid="0" showGuides="1">
      <p:cViewPr varScale="1">
        <p:scale>
          <a:sx n="94" d="100"/>
          <a:sy n="94" d="100"/>
        </p:scale>
        <p:origin x="192" y="62"/>
      </p:cViewPr>
      <p:guideLst>
        <p:guide pos="3840"/>
        <p:guide orient="horz" pos="2160"/>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AACCC4E-6A2B-4A9E-A177-2FF76E4BCE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68B00294-99F8-4685-AA68-AF052F7998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6C51BB-02ED-4F4E-A820-FB7EC9185EAE}" type="datetimeFigureOut">
              <a:rPr lang="en-US" smtClean="0"/>
              <a:t>5/6/2023</a:t>
            </a:fld>
            <a:endParaRPr lang="en-US" dirty="0"/>
          </a:p>
        </p:txBody>
      </p:sp>
      <p:sp>
        <p:nvSpPr>
          <p:cNvPr id="4" name="Footer Placeholder 3">
            <a:extLst>
              <a:ext uri="{FF2B5EF4-FFF2-40B4-BE49-F238E27FC236}">
                <a16:creationId xmlns="" xmlns:a16="http://schemas.microsoft.com/office/drawing/2014/main" id="{100D73E6-D1F9-4527-A750-9D0E0C27B6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98CA06DC-4B1A-4F3D-83A7-54741625BC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B0FE8B-8329-4D47-BE4C-E7B6614FD8E3}" type="slidenum">
              <a:rPr lang="en-US" smtClean="0"/>
              <a:t>‹#›</a:t>
            </a:fld>
            <a:endParaRPr lang="en-US" dirty="0"/>
          </a:p>
        </p:txBody>
      </p:sp>
    </p:spTree>
    <p:extLst>
      <p:ext uri="{BB962C8B-B14F-4D97-AF65-F5344CB8AC3E}">
        <p14:creationId xmlns:p14="http://schemas.microsoft.com/office/powerpoint/2010/main" val="542108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5/6/2023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Date">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1DAC5403-E1D0-4032-A9FE-410B2982643C}"/>
              </a:ext>
            </a:extLst>
          </p:cNvPr>
          <p:cNvSpPr/>
          <p:nvPr userDrawn="1"/>
        </p:nvSpPr>
        <p:spPr>
          <a:xfrm>
            <a:off x="0" y="0"/>
            <a:ext cx="12192000" cy="6858000"/>
          </a:xfrm>
          <a:prstGeom prst="rect">
            <a:avLst/>
          </a:prstGeom>
          <a:blipFill>
            <a:blip r:embed="rId2"/>
            <a:srcRect/>
            <a:stretch>
              <a:fillRect/>
            </a:stretch>
          </a:blipFill>
          <a:ln w="12700" cap="flat">
            <a:noFill/>
            <a:prstDash val="solid"/>
            <a:miter/>
          </a:ln>
        </p:spPr>
        <p:txBody>
          <a:bodyPr rtlCol="0" anchor="ctr"/>
          <a:lstStyle/>
          <a:p>
            <a:pPr algn="l"/>
            <a:endParaRPr lang="en-US" noProof="0" dirty="0"/>
          </a:p>
        </p:txBody>
      </p:sp>
      <p:sp>
        <p:nvSpPr>
          <p:cNvPr id="11" name="Rectangle 10">
            <a:extLst>
              <a:ext uri="{FF2B5EF4-FFF2-40B4-BE49-F238E27FC236}">
                <a16:creationId xmlns="" xmlns:a16="http://schemas.microsoft.com/office/drawing/2014/main" id="{F3C0C995-565B-4516-BC98-CCDEE529B154}"/>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1" name="Text Placeholder 26">
            <a:extLst>
              <a:ext uri="{FF2B5EF4-FFF2-40B4-BE49-F238E27FC236}">
                <a16:creationId xmlns="" xmlns:a16="http://schemas.microsoft.com/office/drawing/2014/main" id="{E013E669-E15F-4096-81CC-6637C4A9F9E7}"/>
              </a:ext>
            </a:extLst>
          </p:cNvPr>
          <p:cNvSpPr>
            <a:spLocks noGrp="1"/>
          </p:cNvSpPr>
          <p:nvPr>
            <p:ph type="body" sz="quarter" idx="21" hasCustomPrompt="1"/>
          </p:nvPr>
        </p:nvSpPr>
        <p:spPr>
          <a:xfrm>
            <a:off x="3912235" y="5380844"/>
            <a:ext cx="4367531" cy="324417"/>
          </a:xfrm>
        </p:spPr>
        <p:txBody>
          <a:bodyPr>
            <a:noAutofit/>
          </a:bodyPr>
          <a:lstStyle>
            <a:lvl1pPr marL="0" indent="0" algn="ctr">
              <a:buNone/>
              <a:defRPr sz="2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20XX</a:t>
            </a:r>
          </a:p>
        </p:txBody>
      </p:sp>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noProof="0"/>
              <a:t>Presentation Title    </a:t>
            </a:r>
          </a:p>
        </p:txBody>
      </p:sp>
      <p:sp>
        <p:nvSpPr>
          <p:cNvPr id="23" name="Text Placeholder 26">
            <a:extLst>
              <a:ext uri="{FF2B5EF4-FFF2-40B4-BE49-F238E27FC236}">
                <a16:creationId xmlns="" xmlns:a16="http://schemas.microsoft.com/office/drawing/2014/main" id="{5BB088E3-63C1-423F-A939-150B8E1F87A7}"/>
              </a:ext>
            </a:extLst>
          </p:cNvPr>
          <p:cNvSpPr>
            <a:spLocks noGrp="1"/>
          </p:cNvSpPr>
          <p:nvPr>
            <p:ph type="body" sz="quarter" idx="20" hasCustomPrompt="1"/>
          </p:nvPr>
        </p:nvSpPr>
        <p:spPr>
          <a:xfrm>
            <a:off x="3912235" y="5034596"/>
            <a:ext cx="4367531" cy="324417"/>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Month</a:t>
            </a:r>
          </a:p>
        </p:txBody>
      </p:sp>
      <p:sp>
        <p:nvSpPr>
          <p:cNvPr id="36" name="Text Placeholder 14">
            <a:extLst>
              <a:ext uri="{FF2B5EF4-FFF2-40B4-BE49-F238E27FC236}">
                <a16:creationId xmlns="" xmlns:a16="http://schemas.microsoft.com/office/drawing/2014/main" id="{2A3D73F7-77EC-4576-B541-20C032F462DC}"/>
              </a:ext>
            </a:extLst>
          </p:cNvPr>
          <p:cNvSpPr>
            <a:spLocks noGrp="1"/>
          </p:cNvSpPr>
          <p:nvPr userDrawn="1">
            <p:ph type="body" sz="quarter" idx="13" hasCustomPrompt="1"/>
          </p:nvPr>
        </p:nvSpPr>
        <p:spPr>
          <a:xfrm>
            <a:off x="1050857" y="3890308"/>
            <a:ext cx="10090287" cy="606659"/>
          </a:xfrm>
        </p:spPr>
        <p:txBody>
          <a:bodyPr>
            <a:noAutofit/>
          </a:bodyPr>
          <a:lstStyle>
            <a:lvl1pPr marL="0" indent="0" algn="ctr">
              <a:buNone/>
              <a:defRPr sz="3000" b="0" i="0">
                <a:solidFill>
                  <a:schemeClr val="bg2"/>
                </a:solidFill>
              </a:defRPr>
            </a:lvl1pPr>
          </a:lstStyle>
          <a:p>
            <a:pPr lvl="0"/>
            <a:r>
              <a:rPr lang="en-US" noProof="0"/>
              <a:t>PRESENTATION TAGLINE</a:t>
            </a:r>
          </a:p>
        </p:txBody>
      </p:sp>
      <p:sp>
        <p:nvSpPr>
          <p:cNvPr id="15" name="Rectangle 14">
            <a:extLst>
              <a:ext uri="{FF2B5EF4-FFF2-40B4-BE49-F238E27FC236}">
                <a16:creationId xmlns=""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 xmlns:a16="http://schemas.microsoft.com/office/drawing/2014/main" id="{2B62C84D-B809-41CE-8FCD-935E2343985F}"/>
              </a:ext>
            </a:extLst>
          </p:cNvPr>
          <p:cNvCxnSpPr/>
          <p:nvPr userDrawn="1"/>
        </p:nvCxnSpPr>
        <p:spPr>
          <a:xfrm>
            <a:off x="5711952" y="5382082"/>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 xmlns:a16="http://schemas.microsoft.com/office/drawing/2014/main" id="{B0670BD7-5166-40F4-A6FC-B5B1D91577B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608400" y="3612713"/>
            <a:ext cx="4975200" cy="114227"/>
          </a:xfrm>
          <a:prstGeom prst="rect">
            <a:avLst/>
          </a:prstGeom>
        </p:spPr>
      </p:pic>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7" name="Oval 6">
            <a:extLst>
              <a:ext uri="{FF2B5EF4-FFF2-40B4-BE49-F238E27FC236}">
                <a16:creationId xmlns="" xmlns:a16="http://schemas.microsoft.com/office/drawing/2014/main" id="{477C40CB-E014-6746-B13E-D12CBBAA5F76}"/>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3" name="Date Placeholder 2">
            <a:extLst>
              <a:ext uri="{FF2B5EF4-FFF2-40B4-BE49-F238E27FC236}">
                <a16:creationId xmlns="" xmlns:a16="http://schemas.microsoft.com/office/drawing/2014/main" id="{0A250713-11E6-4FEF-877D-92967D24588A}"/>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445D3C9A-DEE5-4BD4-8961-80E018A4C2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1623800E-00CA-43ED-953B-1A09DD42843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10" name="Title 1">
            <a:extLst>
              <a:ext uri="{FF2B5EF4-FFF2-40B4-BE49-F238E27FC236}">
                <a16:creationId xmlns="" xmlns:a16="http://schemas.microsoft.com/office/drawing/2014/main" id="{36869C46-B57A-4B80-BC7B-965AF70D6343}"/>
              </a:ext>
            </a:extLst>
          </p:cNvPr>
          <p:cNvSpPr>
            <a:spLocks noGrp="1"/>
          </p:cNvSpPr>
          <p:nvPr>
            <p:ph type="title" hasCustomPrompt="1"/>
          </p:nvPr>
        </p:nvSpPr>
        <p:spPr>
          <a:xfrm>
            <a:off x="2013284" y="5868367"/>
            <a:ext cx="8165432" cy="363600"/>
          </a:xfrm>
        </p:spPr>
        <p:txBody>
          <a:bodyPr>
            <a:normAutofit/>
          </a:bodyPr>
          <a:lstStyle>
            <a:lvl1pPr algn="ctr">
              <a:defRPr lang="ru-RU" sz="1800" b="0" i="0" kern="1200" dirty="0">
                <a:solidFill>
                  <a:schemeClr val="tx2"/>
                </a:solidFill>
                <a:latin typeface="+mn-lt"/>
                <a:ea typeface="+mn-ea"/>
                <a:cs typeface="+mn-cs"/>
              </a:defRPr>
            </a:lvl1pPr>
          </a:lstStyle>
          <a:p>
            <a:r>
              <a:rPr lang="en-US" noProof="0"/>
              <a:t>CLICK TO EDIT MASTER TITLE STYLE</a:t>
            </a:r>
          </a:p>
        </p:txBody>
      </p:sp>
      <p:sp>
        <p:nvSpPr>
          <p:cNvPr id="8" name="Media Placeholder 7">
            <a:extLst>
              <a:ext uri="{FF2B5EF4-FFF2-40B4-BE49-F238E27FC236}">
                <a16:creationId xmlns="" xmlns:a16="http://schemas.microsoft.com/office/drawing/2014/main" id="{42411445-9429-45B8-9A2F-EB86451B6B14}"/>
              </a:ext>
            </a:extLst>
          </p:cNvPr>
          <p:cNvSpPr>
            <a:spLocks noGrp="1"/>
          </p:cNvSpPr>
          <p:nvPr>
            <p:ph type="media" sz="quarter" idx="17"/>
          </p:nvPr>
        </p:nvSpPr>
        <p:spPr>
          <a:xfrm>
            <a:off x="829056" y="827052"/>
            <a:ext cx="10533888" cy="4818888"/>
          </a:xfrm>
        </p:spPr>
        <p:txBody>
          <a:bodyPr anchor="ctr" anchorCtr="0">
            <a:normAutofit/>
          </a:bodyPr>
          <a:lstStyle>
            <a:lvl1pPr marL="0" indent="0" algn="ctr">
              <a:buNone/>
              <a:defRPr sz="1400"/>
            </a:lvl1pPr>
          </a:lstStyle>
          <a:p>
            <a:r>
              <a:rPr lang="en-US" noProof="0" smtClean="0"/>
              <a:t>Click icon to add media</a:t>
            </a:r>
            <a:endParaRPr lang="en-US" noProof="0" dirty="0"/>
          </a:p>
        </p:txBody>
      </p:sp>
    </p:spTree>
    <p:extLst>
      <p:ext uri="{BB962C8B-B14F-4D97-AF65-F5344CB8AC3E}">
        <p14:creationId xmlns:p14="http://schemas.microsoft.com/office/powerpoint/2010/main" val="321135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orks Cited Slide">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C235B53D-F188-47B0-BBAA-2C4724DE60BB}"/>
              </a:ext>
            </a:extLst>
          </p:cNvPr>
          <p:cNvSpPr/>
          <p:nvPr userDrawn="1"/>
        </p:nvSpPr>
        <p:spPr>
          <a:xfrm>
            <a:off x="11521440" y="6635910"/>
            <a:ext cx="374904" cy="222090"/>
          </a:xfrm>
          <a:prstGeom prst="rect">
            <a:avLst/>
          </a:prstGeom>
          <a:noFill/>
          <a:ln w="12700" cap="flat">
            <a:noFill/>
            <a:prstDash val="solid"/>
            <a:miter/>
          </a:ln>
        </p:spPr>
        <p:txBody>
          <a:bodyPr rtlCol="0" anchor="ctr"/>
          <a:lstStyle/>
          <a:p>
            <a:pPr algn="l"/>
            <a:endParaRPr lang="en-US" noProof="0" dirty="0"/>
          </a:p>
        </p:txBody>
      </p:sp>
      <p:sp>
        <p:nvSpPr>
          <p:cNvPr id="8" name="Oval 7">
            <a:extLst>
              <a:ext uri="{FF2B5EF4-FFF2-40B4-BE49-F238E27FC236}">
                <a16:creationId xmlns="" xmlns:a16="http://schemas.microsoft.com/office/drawing/2014/main" id="{AB26BB24-F7CA-D343-93C8-2EAC64AB35D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Works Cited</a:t>
            </a:r>
          </a:p>
        </p:txBody>
      </p:sp>
      <p:sp>
        <p:nvSpPr>
          <p:cNvPr id="3" name="Date Placeholder 2">
            <a:extLst>
              <a:ext uri="{FF2B5EF4-FFF2-40B4-BE49-F238E27FC236}">
                <a16:creationId xmlns="" xmlns:a16="http://schemas.microsoft.com/office/drawing/2014/main"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11FF27C1-06BD-4F55-BB58-DC1D0892188F}"/>
              </a:ext>
            </a:extLst>
          </p:cNvPr>
          <p:cNvSpPr>
            <a:spLocks noGrp="1"/>
          </p:cNvSpPr>
          <p:nvPr>
            <p:ph type="ftr" sz="quarter" idx="11"/>
          </p:nvPr>
        </p:nvSpPr>
        <p:spPr/>
        <p:txBody>
          <a:bodyPr/>
          <a:lstStyle>
            <a:lvl1pPr>
              <a:defRPr>
                <a:solidFill>
                  <a:schemeClr val="tx2"/>
                </a:solidFill>
              </a:defRPr>
            </a:lvl1pPr>
          </a:lstStyle>
          <a:p>
            <a:r>
              <a:rPr lang="en-US" noProof="0" dirty="0"/>
              <a:t>ADD A FOOTER</a:t>
            </a:r>
          </a:p>
        </p:txBody>
      </p:sp>
      <p:sp>
        <p:nvSpPr>
          <p:cNvPr id="18" name="Text Placeholder 17">
            <a:extLst>
              <a:ext uri="{FF2B5EF4-FFF2-40B4-BE49-F238E27FC236}">
                <a16:creationId xmlns="" xmlns:a16="http://schemas.microsoft.com/office/drawing/2014/main" id="{4F134C5C-60EE-4E07-8A4F-120C1B5AA0AF}"/>
              </a:ext>
            </a:extLst>
          </p:cNvPr>
          <p:cNvSpPr>
            <a:spLocks noGrp="1"/>
          </p:cNvSpPr>
          <p:nvPr>
            <p:ph type="body" sz="quarter" idx="13" hasCustomPrompt="1"/>
          </p:nvPr>
        </p:nvSpPr>
        <p:spPr>
          <a:xfrm>
            <a:off x="838200" y="1874838"/>
            <a:ext cx="10515600" cy="3742191"/>
          </a:xfrm>
        </p:spPr>
        <p:txBody>
          <a:bodyPr>
            <a:normAutofit/>
          </a:bodyPr>
          <a:lstStyle>
            <a:lvl1pPr marL="285750" indent="-285750" algn="l">
              <a:buClr>
                <a:schemeClr val="bg2"/>
              </a:buClr>
              <a:buFont typeface="Arial" panose="020B0604020202020204" pitchFamily="34" charset="0"/>
              <a:buChar char="•"/>
              <a:defRPr lang="en-US" sz="1600" kern="1200" dirty="0">
                <a:solidFill>
                  <a:schemeClr val="tx1">
                    <a:lumMod val="75000"/>
                    <a:lumOff val="25000"/>
                  </a:schemeClr>
                </a:solidFill>
                <a:latin typeface="+mn-lt"/>
                <a:ea typeface="+mn-ea"/>
                <a:cs typeface="+mn-cs"/>
              </a:defRPr>
            </a:lvl1pPr>
            <a:lvl2pPr>
              <a:defRPr sz="1800"/>
            </a:lvl2pPr>
            <a:lvl3pPr>
              <a:defRPr sz="1800"/>
            </a:lvl3pPr>
            <a:lvl4pPr>
              <a:defRPr sz="1800"/>
            </a:lvl4pPr>
            <a:lvl5pPr>
              <a:defRPr sz="1800"/>
            </a:lvl5pPr>
          </a:lstStyle>
          <a:p>
            <a:pPr marL="180000" lvl="0" indent="-180000" algn="l" defTabSz="914400" rtl="0" eaLnBrk="1" latinLnBrk="0" hangingPunct="1">
              <a:lnSpc>
                <a:spcPct val="90000"/>
              </a:lnSpc>
              <a:spcBef>
                <a:spcPts val="600"/>
              </a:spcBef>
              <a:buClr>
                <a:schemeClr val="bg2"/>
              </a:buClr>
              <a:buFont typeface="Arial" panose="020B0604020202020204" pitchFamily="34" charset="0"/>
              <a:buChar char="•"/>
            </a:pPr>
            <a:r>
              <a:rPr lang="en-US" noProof="0"/>
              <a:t>Edit master text styles</a:t>
            </a:r>
          </a:p>
        </p:txBody>
      </p:sp>
      <p:pic>
        <p:nvPicPr>
          <p:cNvPr id="9" name="Graphic 8">
            <a:extLst>
              <a:ext uri="{FF2B5EF4-FFF2-40B4-BE49-F238E27FC236}">
                <a16:creationId xmlns="" xmlns:a16="http://schemas.microsoft.com/office/drawing/2014/main" id="{D3F5050C-5FCE-4873-9B10-9668F66C2788}"/>
              </a:ext>
            </a:extLst>
          </p:cNvPr>
          <p:cNvPicPr>
            <a:picLocks/>
          </p:cNvPicPr>
          <p:nvPr userDrawn="1"/>
        </p:nvPicPr>
        <p:blipFill>
          <a:blip r:embed="rId2">
            <a:extLst>
              <a:ext uri="{96DAC541-7B7A-43D3-8B79-37D633B846F1}">
                <asvg:svgBlip xmlns="" xmlns:asvg="http://schemas.microsoft.com/office/drawing/2016/SVG/main" r:embed="rId3"/>
              </a:ext>
            </a:extLst>
          </a:blip>
          <a:stretch>
            <a:fillRect/>
          </a:stretch>
        </p:blipFill>
        <p:spPr>
          <a:xfrm>
            <a:off x="4728000" y="1583062"/>
            <a:ext cx="2736000" cy="133200"/>
          </a:xfrm>
          <a:prstGeom prst="rect">
            <a:avLst/>
          </a:prstGeom>
        </p:spPr>
      </p:pic>
    </p:spTree>
    <p:extLst>
      <p:ext uri="{BB962C8B-B14F-4D97-AF65-F5344CB8AC3E}">
        <p14:creationId xmlns:p14="http://schemas.microsoft.com/office/powerpoint/2010/main" val="2108027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3" name="Oval 32">
            <a:extLst>
              <a:ext uri="{FF2B5EF4-FFF2-40B4-BE49-F238E27FC236}">
                <a16:creationId xmlns="" xmlns:a16="http://schemas.microsoft.com/office/drawing/2014/main" id="{93CAE97F-7AA1-7243-A2C2-945FB7C81FF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Timeline</a:t>
            </a:r>
          </a:p>
        </p:txBody>
      </p:sp>
      <p:sp>
        <p:nvSpPr>
          <p:cNvPr id="3" name="Date Placeholder 2">
            <a:extLst>
              <a:ext uri="{FF2B5EF4-FFF2-40B4-BE49-F238E27FC236}">
                <a16:creationId xmlns="" xmlns:a16="http://schemas.microsoft.com/office/drawing/2014/main"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11FF27C1-06BD-4F55-BB58-DC1D0892188F}"/>
              </a:ext>
            </a:extLst>
          </p:cNvPr>
          <p:cNvSpPr>
            <a:spLocks noGrp="1"/>
          </p:cNvSpPr>
          <p:nvPr>
            <p:ph type="ftr" sz="quarter" idx="11"/>
          </p:nvPr>
        </p:nvSpPr>
        <p:spPr/>
        <p:txBody>
          <a:bodyPr/>
          <a:lstStyle/>
          <a:p>
            <a:r>
              <a:rPr lang="en-US" noProof="0" dirty="0"/>
              <a:t>ADD A FOOTER</a:t>
            </a:r>
          </a:p>
        </p:txBody>
      </p:sp>
      <p:sp>
        <p:nvSpPr>
          <p:cNvPr id="18" name="Text Placeholder 17">
            <a:extLst>
              <a:ext uri="{FF2B5EF4-FFF2-40B4-BE49-F238E27FC236}">
                <a16:creationId xmlns="" xmlns:a16="http://schemas.microsoft.com/office/drawing/2014/main" id="{4F134C5C-60EE-4E07-8A4F-120C1B5AA0AF}"/>
              </a:ext>
            </a:extLst>
          </p:cNvPr>
          <p:cNvSpPr>
            <a:spLocks noGrp="1"/>
          </p:cNvSpPr>
          <p:nvPr>
            <p:ph type="body" sz="quarter" idx="13" hasCustomPrompt="1"/>
          </p:nvPr>
        </p:nvSpPr>
        <p:spPr>
          <a:xfrm>
            <a:off x="838200" y="1874838"/>
            <a:ext cx="10515600" cy="904875"/>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noProof="0"/>
              <a:t>EDIT MASTER TEXT STYLES</a:t>
            </a:r>
          </a:p>
        </p:txBody>
      </p:sp>
      <p:pic>
        <p:nvPicPr>
          <p:cNvPr id="8" name="Graphic 7">
            <a:extLst>
              <a:ext uri="{FF2B5EF4-FFF2-40B4-BE49-F238E27FC236}">
                <a16:creationId xmlns="" xmlns:a16="http://schemas.microsoft.com/office/drawing/2014/main" id="{4E7124FD-A9E6-49DA-B2D3-4C868E3C90AD}"/>
              </a:ext>
            </a:extLst>
          </p:cNvPr>
          <p:cNvPicPr>
            <a:picLocks/>
          </p:cNvPicPr>
          <p:nvPr userDrawn="1"/>
        </p:nvPicPr>
        <p:blipFill>
          <a:blip r:embed="rId2">
            <a:extLst>
              <a:ext uri="{96DAC541-7B7A-43D3-8B79-37D633B846F1}">
                <asvg:svgBlip xmlns="" xmlns:asvg="http://schemas.microsoft.com/office/drawing/2016/SVG/main" r:embed="rId3"/>
              </a:ext>
            </a:extLst>
          </a:blip>
          <a:stretch>
            <a:fillRect/>
          </a:stretch>
        </p:blipFill>
        <p:spPr>
          <a:xfrm>
            <a:off x="4728000" y="1583062"/>
            <a:ext cx="2736000" cy="133200"/>
          </a:xfrm>
          <a:prstGeom prst="rect">
            <a:avLst/>
          </a:prstGeom>
        </p:spPr>
      </p:pic>
      <p:cxnSp>
        <p:nvCxnSpPr>
          <p:cNvPr id="9" name="Straight Connector 8">
            <a:extLst>
              <a:ext uri="{FF2B5EF4-FFF2-40B4-BE49-F238E27FC236}">
                <a16:creationId xmlns="" xmlns:a16="http://schemas.microsoft.com/office/drawing/2014/main" id="{0128AD04-D032-4ED8-B747-79E215221BC3}"/>
              </a:ext>
            </a:extLst>
          </p:cNvPr>
          <p:cNvCxnSpPr/>
          <p:nvPr userDrawn="1"/>
        </p:nvCxnSpPr>
        <p:spPr>
          <a:xfrm>
            <a:off x="1003193" y="3429000"/>
            <a:ext cx="1073505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 xmlns:a16="http://schemas.microsoft.com/office/drawing/2014/main" id="{7CADBD86-8962-4775-A03E-4D2D3F35D72C}"/>
              </a:ext>
            </a:extLst>
          </p:cNvPr>
          <p:cNvSpPr/>
          <p:nvPr userDrawn="1"/>
        </p:nvSpPr>
        <p:spPr>
          <a:xfrm>
            <a:off x="1003193"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3" name="Oval 12">
            <a:extLst>
              <a:ext uri="{FF2B5EF4-FFF2-40B4-BE49-F238E27FC236}">
                <a16:creationId xmlns="" xmlns:a16="http://schemas.microsoft.com/office/drawing/2014/main" id="{325884FD-7D59-4699-84D1-14B6900E99F4}"/>
              </a:ext>
            </a:extLst>
          </p:cNvPr>
          <p:cNvSpPr/>
          <p:nvPr userDrawn="1"/>
        </p:nvSpPr>
        <p:spPr>
          <a:xfrm>
            <a:off x="6048611"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6" name="Oval 15">
            <a:extLst>
              <a:ext uri="{FF2B5EF4-FFF2-40B4-BE49-F238E27FC236}">
                <a16:creationId xmlns="" xmlns:a16="http://schemas.microsoft.com/office/drawing/2014/main" id="{F6A6A55C-2C42-4004-8120-A8A22C86DD6F}"/>
              </a:ext>
            </a:extLst>
          </p:cNvPr>
          <p:cNvSpPr/>
          <p:nvPr userDrawn="1"/>
        </p:nvSpPr>
        <p:spPr>
          <a:xfrm>
            <a:off x="9412224"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7" name="Oval 16">
            <a:extLst>
              <a:ext uri="{FF2B5EF4-FFF2-40B4-BE49-F238E27FC236}">
                <a16:creationId xmlns="" xmlns:a16="http://schemas.microsoft.com/office/drawing/2014/main" id="{213A8FD8-4E6D-4DB1-8DA5-82151D87BDFF}"/>
              </a:ext>
            </a:extLst>
          </p:cNvPr>
          <p:cNvSpPr/>
          <p:nvPr userDrawn="1"/>
        </p:nvSpPr>
        <p:spPr>
          <a:xfrm>
            <a:off x="2684999"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9" name="Oval 18">
            <a:extLst>
              <a:ext uri="{FF2B5EF4-FFF2-40B4-BE49-F238E27FC236}">
                <a16:creationId xmlns="" xmlns:a16="http://schemas.microsoft.com/office/drawing/2014/main" id="{71E5BFBE-FB31-40FB-971E-8340FDBDE99A}"/>
              </a:ext>
            </a:extLst>
          </p:cNvPr>
          <p:cNvSpPr/>
          <p:nvPr userDrawn="1"/>
        </p:nvSpPr>
        <p:spPr>
          <a:xfrm>
            <a:off x="4366805"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20" name="Oval 19">
            <a:extLst>
              <a:ext uri="{FF2B5EF4-FFF2-40B4-BE49-F238E27FC236}">
                <a16:creationId xmlns="" xmlns:a16="http://schemas.microsoft.com/office/drawing/2014/main" id="{99956DA3-E64C-494F-8908-AC1D9418DC10}"/>
              </a:ext>
            </a:extLst>
          </p:cNvPr>
          <p:cNvSpPr/>
          <p:nvPr userDrawn="1"/>
        </p:nvSpPr>
        <p:spPr>
          <a:xfrm>
            <a:off x="7730417"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4" name="Text Placeholder 13">
            <a:extLst>
              <a:ext uri="{FF2B5EF4-FFF2-40B4-BE49-F238E27FC236}">
                <a16:creationId xmlns="" xmlns:a16="http://schemas.microsoft.com/office/drawing/2014/main" id="{F925B8D3-7699-4838-BB92-099F0752EF4D}"/>
              </a:ext>
            </a:extLst>
          </p:cNvPr>
          <p:cNvSpPr>
            <a:spLocks noGrp="1"/>
          </p:cNvSpPr>
          <p:nvPr>
            <p:ph type="body" sz="quarter" idx="14" hasCustomPrompt="1"/>
          </p:nvPr>
        </p:nvSpPr>
        <p:spPr>
          <a:xfrm>
            <a:off x="1006251" y="2809757"/>
            <a:ext cx="1171388" cy="484441"/>
          </a:xfrm>
        </p:spPr>
        <p:txBody>
          <a:bodyPr>
            <a:noAutofit/>
          </a:bodyPr>
          <a:lstStyle>
            <a:lvl1pPr marL="0" indent="0">
              <a:buNone/>
              <a:defRPr sz="3500">
                <a:latin typeface="+mj-lt"/>
              </a:defRPr>
            </a:lvl1pPr>
          </a:lstStyle>
          <a:p>
            <a:pPr lvl="0"/>
            <a:r>
              <a:rPr lang="en-US" noProof="0"/>
              <a:t>Year</a:t>
            </a:r>
          </a:p>
        </p:txBody>
      </p:sp>
      <p:sp>
        <p:nvSpPr>
          <p:cNvPr id="21" name="Text Placeholder 13">
            <a:extLst>
              <a:ext uri="{FF2B5EF4-FFF2-40B4-BE49-F238E27FC236}">
                <a16:creationId xmlns="" xmlns:a16="http://schemas.microsoft.com/office/drawing/2014/main" id="{F0ED1E4A-D0B2-44B6-AE21-6DC45B20C67E}"/>
              </a:ext>
            </a:extLst>
          </p:cNvPr>
          <p:cNvSpPr>
            <a:spLocks noGrp="1"/>
          </p:cNvSpPr>
          <p:nvPr>
            <p:ph type="body" sz="quarter" idx="15" hasCustomPrompt="1"/>
          </p:nvPr>
        </p:nvSpPr>
        <p:spPr>
          <a:xfrm>
            <a:off x="95694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3" name="Text Placeholder 13">
            <a:extLst>
              <a:ext uri="{FF2B5EF4-FFF2-40B4-BE49-F238E27FC236}">
                <a16:creationId xmlns="" xmlns:a16="http://schemas.microsoft.com/office/drawing/2014/main" id="{4648B297-D9C8-4F98-BBDB-5A2891F9499E}"/>
              </a:ext>
            </a:extLst>
          </p:cNvPr>
          <p:cNvSpPr>
            <a:spLocks noGrp="1"/>
          </p:cNvSpPr>
          <p:nvPr>
            <p:ph type="body" sz="quarter" idx="16" hasCustomPrompt="1"/>
          </p:nvPr>
        </p:nvSpPr>
        <p:spPr>
          <a:xfrm>
            <a:off x="2688286" y="2809757"/>
            <a:ext cx="1171388" cy="484441"/>
          </a:xfrm>
        </p:spPr>
        <p:txBody>
          <a:bodyPr>
            <a:noAutofit/>
          </a:bodyPr>
          <a:lstStyle>
            <a:lvl1pPr marL="0" indent="0">
              <a:buNone/>
              <a:defRPr sz="3500">
                <a:latin typeface="+mj-lt"/>
              </a:defRPr>
            </a:lvl1pPr>
          </a:lstStyle>
          <a:p>
            <a:pPr lvl="0"/>
            <a:r>
              <a:rPr lang="en-US" noProof="0"/>
              <a:t>Year</a:t>
            </a:r>
          </a:p>
        </p:txBody>
      </p:sp>
      <p:sp>
        <p:nvSpPr>
          <p:cNvPr id="24" name="Text Placeholder 13">
            <a:extLst>
              <a:ext uri="{FF2B5EF4-FFF2-40B4-BE49-F238E27FC236}">
                <a16:creationId xmlns="" xmlns:a16="http://schemas.microsoft.com/office/drawing/2014/main" id="{C5B52EBA-EDDF-4C7B-A681-393B771D3437}"/>
              </a:ext>
            </a:extLst>
          </p:cNvPr>
          <p:cNvSpPr>
            <a:spLocks noGrp="1"/>
          </p:cNvSpPr>
          <p:nvPr>
            <p:ph type="body" sz="quarter" idx="17" hasCustomPrompt="1"/>
          </p:nvPr>
        </p:nvSpPr>
        <p:spPr>
          <a:xfrm>
            <a:off x="2638979"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5" name="Text Placeholder 13">
            <a:extLst>
              <a:ext uri="{FF2B5EF4-FFF2-40B4-BE49-F238E27FC236}">
                <a16:creationId xmlns="" xmlns:a16="http://schemas.microsoft.com/office/drawing/2014/main" id="{97BC10B9-E990-4199-8B1A-8B69D6F40D81}"/>
              </a:ext>
            </a:extLst>
          </p:cNvPr>
          <p:cNvSpPr>
            <a:spLocks noGrp="1"/>
          </p:cNvSpPr>
          <p:nvPr>
            <p:ph type="body" sz="quarter" idx="18" hasCustomPrompt="1"/>
          </p:nvPr>
        </p:nvSpPr>
        <p:spPr>
          <a:xfrm>
            <a:off x="4370321" y="2809757"/>
            <a:ext cx="1171388" cy="484441"/>
          </a:xfrm>
        </p:spPr>
        <p:txBody>
          <a:bodyPr>
            <a:noAutofit/>
          </a:bodyPr>
          <a:lstStyle>
            <a:lvl1pPr marL="0" indent="0">
              <a:buNone/>
              <a:defRPr sz="3500">
                <a:latin typeface="+mj-lt"/>
              </a:defRPr>
            </a:lvl1pPr>
          </a:lstStyle>
          <a:p>
            <a:pPr lvl="0"/>
            <a:r>
              <a:rPr lang="en-US" noProof="0"/>
              <a:t>Year</a:t>
            </a:r>
          </a:p>
        </p:txBody>
      </p:sp>
      <p:sp>
        <p:nvSpPr>
          <p:cNvPr id="26" name="Text Placeholder 13">
            <a:extLst>
              <a:ext uri="{FF2B5EF4-FFF2-40B4-BE49-F238E27FC236}">
                <a16:creationId xmlns="" xmlns:a16="http://schemas.microsoft.com/office/drawing/2014/main" id="{5876A64D-FA56-4565-8EBF-B9D51A8B20DC}"/>
              </a:ext>
            </a:extLst>
          </p:cNvPr>
          <p:cNvSpPr>
            <a:spLocks noGrp="1"/>
          </p:cNvSpPr>
          <p:nvPr>
            <p:ph type="body" sz="quarter" idx="19" hasCustomPrompt="1"/>
          </p:nvPr>
        </p:nvSpPr>
        <p:spPr>
          <a:xfrm>
            <a:off x="432101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7" name="Text Placeholder 13">
            <a:extLst>
              <a:ext uri="{FF2B5EF4-FFF2-40B4-BE49-F238E27FC236}">
                <a16:creationId xmlns="" xmlns:a16="http://schemas.microsoft.com/office/drawing/2014/main" id="{CA843817-8244-446A-9618-257B5329B463}"/>
              </a:ext>
            </a:extLst>
          </p:cNvPr>
          <p:cNvSpPr>
            <a:spLocks noGrp="1"/>
          </p:cNvSpPr>
          <p:nvPr>
            <p:ph type="body" sz="quarter" idx="20" hasCustomPrompt="1"/>
          </p:nvPr>
        </p:nvSpPr>
        <p:spPr>
          <a:xfrm>
            <a:off x="6052356" y="2809757"/>
            <a:ext cx="1171388" cy="484441"/>
          </a:xfrm>
        </p:spPr>
        <p:txBody>
          <a:bodyPr>
            <a:noAutofit/>
          </a:bodyPr>
          <a:lstStyle>
            <a:lvl1pPr marL="0" indent="0">
              <a:buNone/>
              <a:defRPr sz="3500">
                <a:latin typeface="+mj-lt"/>
              </a:defRPr>
            </a:lvl1pPr>
          </a:lstStyle>
          <a:p>
            <a:pPr lvl="0"/>
            <a:r>
              <a:rPr lang="en-US" noProof="0"/>
              <a:t>Year</a:t>
            </a:r>
          </a:p>
        </p:txBody>
      </p:sp>
      <p:sp>
        <p:nvSpPr>
          <p:cNvPr id="28" name="Text Placeholder 13">
            <a:extLst>
              <a:ext uri="{FF2B5EF4-FFF2-40B4-BE49-F238E27FC236}">
                <a16:creationId xmlns="" xmlns:a16="http://schemas.microsoft.com/office/drawing/2014/main" id="{86A6FE38-5036-4D35-93E4-07C5DEC4010D}"/>
              </a:ext>
            </a:extLst>
          </p:cNvPr>
          <p:cNvSpPr>
            <a:spLocks noGrp="1"/>
          </p:cNvSpPr>
          <p:nvPr>
            <p:ph type="body" sz="quarter" idx="21" hasCustomPrompt="1"/>
          </p:nvPr>
        </p:nvSpPr>
        <p:spPr>
          <a:xfrm>
            <a:off x="6003049"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9" name="Text Placeholder 13">
            <a:extLst>
              <a:ext uri="{FF2B5EF4-FFF2-40B4-BE49-F238E27FC236}">
                <a16:creationId xmlns="" xmlns:a16="http://schemas.microsoft.com/office/drawing/2014/main" id="{1966E981-C557-4255-9DCC-162A429B5EE2}"/>
              </a:ext>
            </a:extLst>
          </p:cNvPr>
          <p:cNvSpPr>
            <a:spLocks noGrp="1"/>
          </p:cNvSpPr>
          <p:nvPr>
            <p:ph type="body" sz="quarter" idx="22" hasCustomPrompt="1"/>
          </p:nvPr>
        </p:nvSpPr>
        <p:spPr>
          <a:xfrm>
            <a:off x="7734391" y="2809757"/>
            <a:ext cx="1171388" cy="484441"/>
          </a:xfrm>
        </p:spPr>
        <p:txBody>
          <a:bodyPr>
            <a:noAutofit/>
          </a:bodyPr>
          <a:lstStyle>
            <a:lvl1pPr marL="0" indent="0">
              <a:buNone/>
              <a:defRPr sz="3500">
                <a:latin typeface="+mj-lt"/>
              </a:defRPr>
            </a:lvl1pPr>
          </a:lstStyle>
          <a:p>
            <a:pPr lvl="0"/>
            <a:r>
              <a:rPr lang="en-US" noProof="0"/>
              <a:t>Year</a:t>
            </a:r>
          </a:p>
        </p:txBody>
      </p:sp>
      <p:sp>
        <p:nvSpPr>
          <p:cNvPr id="30" name="Text Placeholder 13">
            <a:extLst>
              <a:ext uri="{FF2B5EF4-FFF2-40B4-BE49-F238E27FC236}">
                <a16:creationId xmlns="" xmlns:a16="http://schemas.microsoft.com/office/drawing/2014/main" id="{C386D796-CB69-4D7D-9C52-C41187CC88DB}"/>
              </a:ext>
            </a:extLst>
          </p:cNvPr>
          <p:cNvSpPr>
            <a:spLocks noGrp="1"/>
          </p:cNvSpPr>
          <p:nvPr>
            <p:ph type="body" sz="quarter" idx="23" hasCustomPrompt="1"/>
          </p:nvPr>
        </p:nvSpPr>
        <p:spPr>
          <a:xfrm>
            <a:off x="768508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31" name="Text Placeholder 13">
            <a:extLst>
              <a:ext uri="{FF2B5EF4-FFF2-40B4-BE49-F238E27FC236}">
                <a16:creationId xmlns="" xmlns:a16="http://schemas.microsoft.com/office/drawing/2014/main" id="{24441BBA-89B7-4AE6-91F6-04DB373B54F3}"/>
              </a:ext>
            </a:extLst>
          </p:cNvPr>
          <p:cNvSpPr>
            <a:spLocks noGrp="1"/>
          </p:cNvSpPr>
          <p:nvPr>
            <p:ph type="body" sz="quarter" idx="24" hasCustomPrompt="1"/>
          </p:nvPr>
        </p:nvSpPr>
        <p:spPr>
          <a:xfrm>
            <a:off x="9416424" y="2809757"/>
            <a:ext cx="1171388" cy="484441"/>
          </a:xfrm>
        </p:spPr>
        <p:txBody>
          <a:bodyPr>
            <a:noAutofit/>
          </a:bodyPr>
          <a:lstStyle>
            <a:lvl1pPr marL="0" indent="0">
              <a:buNone/>
              <a:defRPr sz="3500">
                <a:latin typeface="+mj-lt"/>
              </a:defRPr>
            </a:lvl1pPr>
          </a:lstStyle>
          <a:p>
            <a:pPr lvl="0"/>
            <a:r>
              <a:rPr lang="en-US" noProof="0"/>
              <a:t>Year</a:t>
            </a:r>
          </a:p>
        </p:txBody>
      </p:sp>
      <p:sp>
        <p:nvSpPr>
          <p:cNvPr id="32" name="Text Placeholder 13">
            <a:extLst>
              <a:ext uri="{FF2B5EF4-FFF2-40B4-BE49-F238E27FC236}">
                <a16:creationId xmlns="" xmlns:a16="http://schemas.microsoft.com/office/drawing/2014/main" id="{B117E4C6-D10A-4738-8283-D63AB1B314D2}"/>
              </a:ext>
            </a:extLst>
          </p:cNvPr>
          <p:cNvSpPr>
            <a:spLocks noGrp="1"/>
          </p:cNvSpPr>
          <p:nvPr>
            <p:ph type="body" sz="quarter" idx="25" hasCustomPrompt="1"/>
          </p:nvPr>
        </p:nvSpPr>
        <p:spPr>
          <a:xfrm>
            <a:off x="9367117"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Tree>
    <p:extLst>
      <p:ext uri="{BB962C8B-B14F-4D97-AF65-F5344CB8AC3E}">
        <p14:creationId xmlns:p14="http://schemas.microsoft.com/office/powerpoint/2010/main" val="1679942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Layout">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1DAC5403-E1D0-4032-A9FE-410B2982643C}"/>
              </a:ext>
            </a:extLst>
          </p:cNvPr>
          <p:cNvSpPr/>
          <p:nvPr userDrawn="1"/>
        </p:nvSpPr>
        <p:spPr>
          <a:xfrm>
            <a:off x="0" y="0"/>
            <a:ext cx="12192000" cy="6858000"/>
          </a:xfrm>
          <a:prstGeom prst="rect">
            <a:avLst/>
          </a:prstGeom>
          <a:blipFill>
            <a:blip r:embed="rId2"/>
            <a:srcRect/>
            <a:stretch>
              <a:fillRect t="-6775" b="-5725"/>
            </a:stretch>
          </a:blipFill>
          <a:ln w="12700" cap="flat">
            <a:noFill/>
            <a:prstDash val="solid"/>
            <a:miter/>
          </a:ln>
        </p:spPr>
        <p:txBody>
          <a:bodyPr rtlCol="0" anchor="ctr"/>
          <a:lstStyle/>
          <a:p>
            <a:pPr algn="l"/>
            <a:endParaRPr lang="en-US" noProof="0" dirty="0"/>
          </a:p>
        </p:txBody>
      </p:sp>
      <p:sp>
        <p:nvSpPr>
          <p:cNvPr id="17" name="Rectangle 16">
            <a:extLst>
              <a:ext uri="{FF2B5EF4-FFF2-40B4-BE49-F238E27FC236}">
                <a16:creationId xmlns="" xmlns:a16="http://schemas.microsoft.com/office/drawing/2014/main" id="{08C75CBB-4E7D-408E-AF76-442117F41B42}"/>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1" name="Text Placeholder 26">
            <a:extLst>
              <a:ext uri="{FF2B5EF4-FFF2-40B4-BE49-F238E27FC236}">
                <a16:creationId xmlns="" xmlns:a16="http://schemas.microsoft.com/office/drawing/2014/main" id="{E013E669-E15F-4096-81CC-6637C4A9F9E7}"/>
              </a:ext>
            </a:extLst>
          </p:cNvPr>
          <p:cNvSpPr>
            <a:spLocks noGrp="1"/>
          </p:cNvSpPr>
          <p:nvPr>
            <p:ph type="body" sz="quarter" idx="21" hasCustomPrompt="1"/>
          </p:nvPr>
        </p:nvSpPr>
        <p:spPr>
          <a:xfrm>
            <a:off x="3912235" y="4447556"/>
            <a:ext cx="4367531"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678-555-0128</a:t>
            </a:r>
          </a:p>
        </p:txBody>
      </p:sp>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1037021" y="1663690"/>
            <a:ext cx="10117959" cy="1517356"/>
          </a:xfrm>
        </p:spPr>
        <p:txBody>
          <a:bodyPr>
            <a:noAutofit/>
          </a:bodyPr>
          <a:lstStyle>
            <a:lvl1pPr algn="ctr">
              <a:defRPr sz="10000" b="0">
                <a:solidFill>
                  <a:schemeClr val="bg1"/>
                </a:solidFill>
              </a:defRPr>
            </a:lvl1pPr>
          </a:lstStyle>
          <a:p>
            <a:r>
              <a:rPr lang="en-US" noProof="0"/>
              <a:t>Thank You!</a:t>
            </a:r>
          </a:p>
        </p:txBody>
      </p:sp>
      <p:sp>
        <p:nvSpPr>
          <p:cNvPr id="23" name="Text Placeholder 26">
            <a:extLst>
              <a:ext uri="{FF2B5EF4-FFF2-40B4-BE49-F238E27FC236}">
                <a16:creationId xmlns="" xmlns:a16="http://schemas.microsoft.com/office/drawing/2014/main" id="{5BB088E3-63C1-423F-A939-150B8E1F87A7}"/>
              </a:ext>
            </a:extLst>
          </p:cNvPr>
          <p:cNvSpPr>
            <a:spLocks noGrp="1"/>
          </p:cNvSpPr>
          <p:nvPr>
            <p:ph type="body" sz="quarter" idx="20" hasCustomPrompt="1"/>
          </p:nvPr>
        </p:nvSpPr>
        <p:spPr>
          <a:xfrm>
            <a:off x="3912235" y="4152286"/>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Phone</a:t>
            </a:r>
          </a:p>
        </p:txBody>
      </p:sp>
      <p:sp>
        <p:nvSpPr>
          <p:cNvPr id="36" name="Text Placeholder 14">
            <a:extLst>
              <a:ext uri="{FF2B5EF4-FFF2-40B4-BE49-F238E27FC236}">
                <a16:creationId xmlns="" xmlns:a16="http://schemas.microsoft.com/office/drawing/2014/main" id="{2A3D73F7-77EC-4576-B541-20C032F462DC}"/>
              </a:ext>
            </a:extLst>
          </p:cNvPr>
          <p:cNvSpPr>
            <a:spLocks noGrp="1"/>
          </p:cNvSpPr>
          <p:nvPr userDrawn="1">
            <p:ph type="body" sz="quarter" idx="13" hasCustomPrompt="1"/>
          </p:nvPr>
        </p:nvSpPr>
        <p:spPr>
          <a:xfrm>
            <a:off x="1050857" y="3264670"/>
            <a:ext cx="10090287" cy="606659"/>
          </a:xfrm>
        </p:spPr>
        <p:txBody>
          <a:bodyPr>
            <a:noAutofit/>
          </a:bodyPr>
          <a:lstStyle>
            <a:lvl1pPr marL="0" indent="0" algn="ctr">
              <a:buNone/>
              <a:defRPr sz="3000" b="0" i="0">
                <a:solidFill>
                  <a:schemeClr val="bg2"/>
                </a:solidFill>
              </a:defRPr>
            </a:lvl1pPr>
          </a:lstStyle>
          <a:p>
            <a:pPr lvl="0"/>
            <a:r>
              <a:rPr lang="en-US" noProof="0"/>
              <a:t>ALEXANDER MARTENSSON</a:t>
            </a:r>
          </a:p>
        </p:txBody>
      </p:sp>
      <p:sp>
        <p:nvSpPr>
          <p:cNvPr id="15" name="Rectangle 14">
            <a:extLst>
              <a:ext uri="{FF2B5EF4-FFF2-40B4-BE49-F238E27FC236}">
                <a16:creationId xmlns=""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 xmlns:a16="http://schemas.microsoft.com/office/drawing/2014/main" id="{2B62C84D-B809-41CE-8FCD-935E2343985F}"/>
              </a:ext>
            </a:extLst>
          </p:cNvPr>
          <p:cNvCxnSpPr/>
          <p:nvPr userDrawn="1"/>
        </p:nvCxnSpPr>
        <p:spPr>
          <a:xfrm>
            <a:off x="5711952" y="5004104"/>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 xmlns:a16="http://schemas.microsoft.com/office/drawing/2014/main" id="{B0670BD7-5166-40F4-A6FC-B5B1D91577B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608400" y="2987075"/>
            <a:ext cx="4975200" cy="114227"/>
          </a:xfrm>
          <a:prstGeom prst="rect">
            <a:avLst/>
          </a:prstGeom>
        </p:spPr>
      </p:pic>
      <p:sp>
        <p:nvSpPr>
          <p:cNvPr id="12" name="Text Placeholder 26">
            <a:extLst>
              <a:ext uri="{FF2B5EF4-FFF2-40B4-BE49-F238E27FC236}">
                <a16:creationId xmlns="" xmlns:a16="http://schemas.microsoft.com/office/drawing/2014/main" id="{21AF3F24-9D59-456A-9130-8C4049C34FAB}"/>
              </a:ext>
            </a:extLst>
          </p:cNvPr>
          <p:cNvSpPr>
            <a:spLocks noGrp="1"/>
          </p:cNvSpPr>
          <p:nvPr>
            <p:ph type="body" sz="quarter" idx="22" hasCustomPrompt="1"/>
          </p:nvPr>
        </p:nvSpPr>
        <p:spPr>
          <a:xfrm>
            <a:off x="2895600" y="5423227"/>
            <a:ext cx="6400800"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MARTENSSON@EXAMPLE.COM</a:t>
            </a:r>
          </a:p>
        </p:txBody>
      </p:sp>
      <p:sp>
        <p:nvSpPr>
          <p:cNvPr id="14" name="Text Placeholder 26">
            <a:extLst>
              <a:ext uri="{FF2B5EF4-FFF2-40B4-BE49-F238E27FC236}">
                <a16:creationId xmlns="" xmlns:a16="http://schemas.microsoft.com/office/drawing/2014/main" id="{716B9C4F-E33C-4EA7-A4F7-A2137CFCF2FD}"/>
              </a:ext>
            </a:extLst>
          </p:cNvPr>
          <p:cNvSpPr>
            <a:spLocks noGrp="1"/>
          </p:cNvSpPr>
          <p:nvPr>
            <p:ph type="body" sz="quarter" idx="23" hasCustomPrompt="1"/>
          </p:nvPr>
        </p:nvSpPr>
        <p:spPr>
          <a:xfrm>
            <a:off x="3912235" y="5121518"/>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Email</a:t>
            </a:r>
          </a:p>
        </p:txBody>
      </p:sp>
    </p:spTree>
    <p:extLst>
      <p:ext uri="{BB962C8B-B14F-4D97-AF65-F5344CB8AC3E}">
        <p14:creationId xmlns:p14="http://schemas.microsoft.com/office/powerpoint/2010/main" val="2091879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anks Layout">
    <p:spTree>
      <p:nvGrpSpPr>
        <p:cNvPr id="1" name=""/>
        <p:cNvGrpSpPr/>
        <p:nvPr/>
      </p:nvGrpSpPr>
      <p:grpSpPr>
        <a:xfrm>
          <a:off x="0" y="0"/>
          <a:ext cx="0" cy="0"/>
          <a:chOff x="0" y="0"/>
          <a:chExt cx="0" cy="0"/>
        </a:xfrm>
      </p:grpSpPr>
      <p:sp>
        <p:nvSpPr>
          <p:cNvPr id="18" name="Picture Placeholder 6">
            <a:extLst>
              <a:ext uri="{FF2B5EF4-FFF2-40B4-BE49-F238E27FC236}">
                <a16:creationId xmlns="" xmlns:a16="http://schemas.microsoft.com/office/drawing/2014/main" id="{EDD611DF-9DFE-B043-8BAE-EE27852FDACD}"/>
              </a:ext>
            </a:extLst>
          </p:cNvPr>
          <p:cNvSpPr>
            <a:spLocks noGrp="1"/>
          </p:cNvSpPr>
          <p:nvPr>
            <p:ph type="pic" sz="quarter" idx="18"/>
          </p:nvPr>
        </p:nvSpPr>
        <p:spPr>
          <a:xfrm>
            <a:off x="0" y="0"/>
            <a:ext cx="12192000" cy="6858000"/>
          </a:xfrm>
        </p:spPr>
        <p:txBody>
          <a:bodyPr anchor="ctr" anchorCtr="0">
            <a:normAutofit/>
          </a:bodyPr>
          <a:lstStyle>
            <a:lvl1pPr marL="0" indent="0" algn="ctr">
              <a:buFont typeface="Arial" panose="020B0604020202020204" pitchFamily="34" charset="0"/>
              <a:buNone/>
              <a:defRPr sz="1400"/>
            </a:lvl1pPr>
          </a:lstStyle>
          <a:p>
            <a:r>
              <a:rPr lang="en-US" noProof="0" smtClean="0"/>
              <a:t>Click icon to add picture</a:t>
            </a:r>
            <a:endParaRPr lang="en-US" noProof="0" dirty="0"/>
          </a:p>
        </p:txBody>
      </p:sp>
      <p:sp>
        <p:nvSpPr>
          <p:cNvPr id="21" name="Text Placeholder 26">
            <a:extLst>
              <a:ext uri="{FF2B5EF4-FFF2-40B4-BE49-F238E27FC236}">
                <a16:creationId xmlns="" xmlns:a16="http://schemas.microsoft.com/office/drawing/2014/main" id="{E013E669-E15F-4096-81CC-6637C4A9F9E7}"/>
              </a:ext>
            </a:extLst>
          </p:cNvPr>
          <p:cNvSpPr>
            <a:spLocks noGrp="1"/>
          </p:cNvSpPr>
          <p:nvPr>
            <p:ph type="body" sz="quarter" idx="21" hasCustomPrompt="1"/>
          </p:nvPr>
        </p:nvSpPr>
        <p:spPr>
          <a:xfrm>
            <a:off x="3912235" y="4447556"/>
            <a:ext cx="4367531"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678-555-0128</a:t>
            </a:r>
          </a:p>
        </p:txBody>
      </p:sp>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1037021" y="1663690"/>
            <a:ext cx="10117959" cy="1517356"/>
          </a:xfrm>
        </p:spPr>
        <p:txBody>
          <a:bodyPr>
            <a:noAutofit/>
          </a:bodyPr>
          <a:lstStyle>
            <a:lvl1pPr algn="ctr">
              <a:defRPr sz="10000" b="0">
                <a:solidFill>
                  <a:schemeClr val="bg1"/>
                </a:solidFill>
              </a:defRPr>
            </a:lvl1pPr>
          </a:lstStyle>
          <a:p>
            <a:r>
              <a:rPr lang="en-US" noProof="0"/>
              <a:t>Thank You!</a:t>
            </a:r>
          </a:p>
        </p:txBody>
      </p:sp>
      <p:sp>
        <p:nvSpPr>
          <p:cNvPr id="23" name="Text Placeholder 26">
            <a:extLst>
              <a:ext uri="{FF2B5EF4-FFF2-40B4-BE49-F238E27FC236}">
                <a16:creationId xmlns="" xmlns:a16="http://schemas.microsoft.com/office/drawing/2014/main" id="{5BB088E3-63C1-423F-A939-150B8E1F87A7}"/>
              </a:ext>
            </a:extLst>
          </p:cNvPr>
          <p:cNvSpPr>
            <a:spLocks noGrp="1"/>
          </p:cNvSpPr>
          <p:nvPr>
            <p:ph type="body" sz="quarter" idx="20" hasCustomPrompt="1"/>
          </p:nvPr>
        </p:nvSpPr>
        <p:spPr>
          <a:xfrm>
            <a:off x="3912235" y="4152286"/>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Phone</a:t>
            </a:r>
          </a:p>
        </p:txBody>
      </p:sp>
      <p:sp>
        <p:nvSpPr>
          <p:cNvPr id="36" name="Text Placeholder 14">
            <a:extLst>
              <a:ext uri="{FF2B5EF4-FFF2-40B4-BE49-F238E27FC236}">
                <a16:creationId xmlns="" xmlns:a16="http://schemas.microsoft.com/office/drawing/2014/main" id="{2A3D73F7-77EC-4576-B541-20C032F462DC}"/>
              </a:ext>
            </a:extLst>
          </p:cNvPr>
          <p:cNvSpPr>
            <a:spLocks noGrp="1"/>
          </p:cNvSpPr>
          <p:nvPr userDrawn="1">
            <p:ph type="body" sz="quarter" idx="13" hasCustomPrompt="1"/>
          </p:nvPr>
        </p:nvSpPr>
        <p:spPr>
          <a:xfrm>
            <a:off x="1050857" y="3264670"/>
            <a:ext cx="10090287" cy="606659"/>
          </a:xfrm>
        </p:spPr>
        <p:txBody>
          <a:bodyPr>
            <a:noAutofit/>
          </a:bodyPr>
          <a:lstStyle>
            <a:lvl1pPr marL="0" indent="0" algn="ctr">
              <a:buNone/>
              <a:defRPr sz="3000" b="0" i="0">
                <a:solidFill>
                  <a:schemeClr val="bg2"/>
                </a:solidFill>
              </a:defRPr>
            </a:lvl1pPr>
          </a:lstStyle>
          <a:p>
            <a:pPr lvl="0"/>
            <a:r>
              <a:rPr lang="en-US" noProof="0"/>
              <a:t>ALEXANDER MARTENSSON</a:t>
            </a:r>
          </a:p>
        </p:txBody>
      </p:sp>
      <p:sp>
        <p:nvSpPr>
          <p:cNvPr id="15" name="Rectangle 14">
            <a:extLst>
              <a:ext uri="{FF2B5EF4-FFF2-40B4-BE49-F238E27FC236}">
                <a16:creationId xmlns=""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 xmlns:a16="http://schemas.microsoft.com/office/drawing/2014/main" id="{2B62C84D-B809-41CE-8FCD-935E2343985F}"/>
              </a:ext>
            </a:extLst>
          </p:cNvPr>
          <p:cNvCxnSpPr/>
          <p:nvPr userDrawn="1"/>
        </p:nvCxnSpPr>
        <p:spPr>
          <a:xfrm>
            <a:off x="5711952" y="5004104"/>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 Placeholder 26">
            <a:extLst>
              <a:ext uri="{FF2B5EF4-FFF2-40B4-BE49-F238E27FC236}">
                <a16:creationId xmlns="" xmlns:a16="http://schemas.microsoft.com/office/drawing/2014/main" id="{21AF3F24-9D59-456A-9130-8C4049C34FAB}"/>
              </a:ext>
            </a:extLst>
          </p:cNvPr>
          <p:cNvSpPr>
            <a:spLocks noGrp="1"/>
          </p:cNvSpPr>
          <p:nvPr>
            <p:ph type="body" sz="quarter" idx="22" hasCustomPrompt="1"/>
          </p:nvPr>
        </p:nvSpPr>
        <p:spPr>
          <a:xfrm>
            <a:off x="3135722" y="5423227"/>
            <a:ext cx="5920556"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MARTENSSON@GMAIL.COM</a:t>
            </a:r>
          </a:p>
        </p:txBody>
      </p:sp>
      <p:sp>
        <p:nvSpPr>
          <p:cNvPr id="14" name="Text Placeholder 26">
            <a:extLst>
              <a:ext uri="{FF2B5EF4-FFF2-40B4-BE49-F238E27FC236}">
                <a16:creationId xmlns="" xmlns:a16="http://schemas.microsoft.com/office/drawing/2014/main" id="{716B9C4F-E33C-4EA7-A4F7-A2137CFCF2FD}"/>
              </a:ext>
            </a:extLst>
          </p:cNvPr>
          <p:cNvSpPr>
            <a:spLocks noGrp="1"/>
          </p:cNvSpPr>
          <p:nvPr>
            <p:ph type="body" sz="quarter" idx="23" hasCustomPrompt="1"/>
          </p:nvPr>
        </p:nvSpPr>
        <p:spPr>
          <a:xfrm>
            <a:off x="3912235" y="5121518"/>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Email</a:t>
            </a:r>
          </a:p>
        </p:txBody>
      </p:sp>
    </p:spTree>
    <p:extLst>
      <p:ext uri="{BB962C8B-B14F-4D97-AF65-F5344CB8AC3E}">
        <p14:creationId xmlns:p14="http://schemas.microsoft.com/office/powerpoint/2010/main" val="405328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1DAC5403-E1D0-4032-A9FE-410B2982643C}"/>
              </a:ext>
            </a:extLst>
          </p:cNvPr>
          <p:cNvSpPr/>
          <p:nvPr userDrawn="1"/>
        </p:nvSpPr>
        <p:spPr>
          <a:xfrm>
            <a:off x="0" y="0"/>
            <a:ext cx="12192000" cy="6858000"/>
          </a:xfrm>
          <a:prstGeom prst="rect">
            <a:avLst/>
          </a:prstGeom>
          <a:blipFill>
            <a:blip r:embed="rId2"/>
            <a:srcRect/>
            <a:stretch>
              <a:fillRect/>
            </a:stretch>
          </a:blipFill>
          <a:ln w="12700" cap="flat">
            <a:noFill/>
            <a:prstDash val="solid"/>
            <a:miter/>
          </a:ln>
        </p:spPr>
        <p:txBody>
          <a:bodyPr rtlCol="0" anchor="ctr"/>
          <a:lstStyle/>
          <a:p>
            <a:pPr algn="l"/>
            <a:endParaRPr lang="en-US" noProof="0" dirty="0"/>
          </a:p>
        </p:txBody>
      </p:sp>
      <p:sp>
        <p:nvSpPr>
          <p:cNvPr id="11" name="Rectangle 10">
            <a:extLst>
              <a:ext uri="{FF2B5EF4-FFF2-40B4-BE49-F238E27FC236}">
                <a16:creationId xmlns="" xmlns:a16="http://schemas.microsoft.com/office/drawing/2014/main" id="{F3C0C995-565B-4516-BC98-CCDEE529B154}"/>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noProof="0"/>
              <a:t>Presentation Title    </a:t>
            </a:r>
          </a:p>
        </p:txBody>
      </p:sp>
      <p:sp>
        <p:nvSpPr>
          <p:cNvPr id="15" name="Rectangle 14">
            <a:extLst>
              <a:ext uri="{FF2B5EF4-FFF2-40B4-BE49-F238E27FC236}">
                <a16:creationId xmlns=""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pic>
        <p:nvPicPr>
          <p:cNvPr id="13" name="Graphic 12">
            <a:extLst>
              <a:ext uri="{FF2B5EF4-FFF2-40B4-BE49-F238E27FC236}">
                <a16:creationId xmlns="" xmlns:a16="http://schemas.microsoft.com/office/drawing/2014/main" id="{B0670BD7-5166-40F4-A6FC-B5B1D91577B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608400" y="3612713"/>
            <a:ext cx="4975200" cy="114227"/>
          </a:xfrm>
          <a:prstGeom prst="rect">
            <a:avLst/>
          </a:prstGeom>
        </p:spPr>
      </p:pic>
      <p:sp>
        <p:nvSpPr>
          <p:cNvPr id="9" name="Subtitle 2">
            <a:extLst>
              <a:ext uri="{FF2B5EF4-FFF2-40B4-BE49-F238E27FC236}">
                <a16:creationId xmlns="" xmlns:a16="http://schemas.microsoft.com/office/drawing/2014/main" id="{16A87704-FE99-4EBD-97FB-FBB15A227FC8}"/>
              </a:ext>
            </a:extLst>
          </p:cNvPr>
          <p:cNvSpPr>
            <a:spLocks noGrp="1"/>
          </p:cNvSpPr>
          <p:nvPr>
            <p:ph type="subTitle" idx="1" hasCustomPrompt="1"/>
          </p:nvPr>
        </p:nvSpPr>
        <p:spPr>
          <a:xfrm>
            <a:off x="1037021" y="3890308"/>
            <a:ext cx="10117959" cy="606659"/>
          </a:xfrm>
        </p:spPr>
        <p:txBody>
          <a:bodyPr vert="horz" lIns="91440" tIns="45720" rIns="91440" bIns="45720" rtlCol="0">
            <a:noAutofit/>
          </a:bodyPr>
          <a:lstStyle>
            <a:lvl1pPr marL="0" indent="0" algn="ctr">
              <a:buNone/>
              <a:defRPr lang="en-US" sz="3000" b="0" i="0">
                <a:solidFill>
                  <a:schemeClr val="bg2"/>
                </a:solidFill>
              </a:defRPr>
            </a:lvl1pPr>
          </a:lstStyle>
          <a:p>
            <a:pPr marL="228600" lvl="0" indent="-228600" algn="ctr"/>
            <a:r>
              <a:rPr lang="en-US" noProof="0"/>
              <a:t>CLICK TO EDIT MASTER SUBTITLE STYLE</a:t>
            </a:r>
          </a:p>
        </p:txBody>
      </p:sp>
    </p:spTree>
    <p:extLst>
      <p:ext uri="{BB962C8B-B14F-4D97-AF65-F5344CB8AC3E}">
        <p14:creationId xmlns:p14="http://schemas.microsoft.com/office/powerpoint/2010/main" val="16333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Oval 8">
            <a:extLst>
              <a:ext uri="{FF2B5EF4-FFF2-40B4-BE49-F238E27FC236}">
                <a16:creationId xmlns="" xmlns:a16="http://schemas.microsoft.com/office/drawing/2014/main" id="{4D6B2F7A-6215-4548-B8BA-BFBFA46660C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Divider Slide</a:t>
            </a:r>
          </a:p>
        </p:txBody>
      </p:sp>
      <p:sp>
        <p:nvSpPr>
          <p:cNvPr id="3" name="Date Placeholder 2">
            <a:extLst>
              <a:ext uri="{FF2B5EF4-FFF2-40B4-BE49-F238E27FC236}">
                <a16:creationId xmlns="" xmlns:a16="http://schemas.microsoft.com/office/drawing/2014/main"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11FF27C1-06BD-4F55-BB58-DC1D0892188F}"/>
              </a:ext>
            </a:extLst>
          </p:cNvPr>
          <p:cNvSpPr>
            <a:spLocks noGrp="1"/>
          </p:cNvSpPr>
          <p:nvPr>
            <p:ph type="ftr" sz="quarter" idx="11"/>
          </p:nvPr>
        </p:nvSpPr>
        <p:spPr/>
        <p:txBody>
          <a:bodyPr/>
          <a:lstStyle/>
          <a:p>
            <a:r>
              <a:rPr lang="en-US" noProof="0" dirty="0"/>
              <a:t>ADD A FOOTER</a:t>
            </a:r>
          </a:p>
        </p:txBody>
      </p:sp>
      <p:sp>
        <p:nvSpPr>
          <p:cNvPr id="15" name="Graphic 13">
            <a:extLst>
              <a:ext uri="{FF2B5EF4-FFF2-40B4-BE49-F238E27FC236}">
                <a16:creationId xmlns="" xmlns:a16="http://schemas.microsoft.com/office/drawing/2014/main" id="{6B7C1ECA-416B-4ED3-9B96-F05BED98E498}"/>
              </a:ext>
            </a:extLst>
          </p:cNvPr>
          <p:cNvSpPr/>
          <p:nvPr/>
        </p:nvSpPr>
        <p:spPr>
          <a:xfrm>
            <a:off x="4534478" y="1568994"/>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2" name="Rectangle 11">
            <a:extLst>
              <a:ext uri="{FF2B5EF4-FFF2-40B4-BE49-F238E27FC236}">
                <a16:creationId xmlns="" xmlns:a16="http://schemas.microsoft.com/office/drawing/2014/main" id="{9685C8FD-6063-414E-B2AC-D07168DE1813}"/>
              </a:ext>
            </a:extLst>
          </p:cNvPr>
          <p:cNvSpPr/>
          <p:nvPr userDrawn="1"/>
        </p:nvSpPr>
        <p:spPr>
          <a:xfrm>
            <a:off x="0" y="2483224"/>
            <a:ext cx="12192000" cy="3465576"/>
          </a:xfrm>
          <a:prstGeom prst="rect">
            <a:avLst/>
          </a:prstGeom>
          <a:blipFill>
            <a:blip r:embed="rId2"/>
            <a:srcRect/>
            <a:stretch>
              <a:fillRect t="-48945" b="-48945"/>
            </a:stretch>
          </a:blipFill>
          <a:ln w="12700" cap="flat">
            <a:noFill/>
            <a:prstDash val="solid"/>
            <a:miter/>
          </a:ln>
        </p:spPr>
        <p:txBody>
          <a:bodyPr rtlCol="0" anchor="ctr"/>
          <a:lstStyle/>
          <a:p>
            <a:pPr algn="l"/>
            <a:endParaRPr lang="en-US" noProof="0" dirty="0"/>
          </a:p>
        </p:txBody>
      </p:sp>
      <p:sp>
        <p:nvSpPr>
          <p:cNvPr id="13" name="Rectangle 12">
            <a:extLst>
              <a:ext uri="{FF2B5EF4-FFF2-40B4-BE49-F238E27FC236}">
                <a16:creationId xmlns="" xmlns:a16="http://schemas.microsoft.com/office/drawing/2014/main" id="{2BA38A80-B4F3-4560-B2F9-C0652AAB2188}"/>
              </a:ext>
            </a:extLst>
          </p:cNvPr>
          <p:cNvSpPr/>
          <p:nvPr userDrawn="1"/>
        </p:nvSpPr>
        <p:spPr>
          <a:xfrm>
            <a:off x="0" y="2483223"/>
            <a:ext cx="12192000" cy="3465576"/>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11" name="Text Placeholder 2">
            <a:extLst>
              <a:ext uri="{FF2B5EF4-FFF2-40B4-BE49-F238E27FC236}">
                <a16:creationId xmlns="" xmlns:a16="http://schemas.microsoft.com/office/drawing/2014/main" id="{214241DF-0B07-491C-8CA2-1BD10F84525C}"/>
              </a:ext>
            </a:extLst>
          </p:cNvPr>
          <p:cNvSpPr>
            <a:spLocks noGrp="1"/>
          </p:cNvSpPr>
          <p:nvPr>
            <p:ph type="body" idx="1" hasCustomPrompt="1"/>
          </p:nvPr>
        </p:nvSpPr>
        <p:spPr>
          <a:xfrm>
            <a:off x="838200" y="1882722"/>
            <a:ext cx="10515600" cy="468594"/>
          </a:xfrm>
        </p:spPr>
        <p:txBody>
          <a:bodyPr vert="horz" lIns="91440" tIns="45720" rIns="91440" bIns="45720" rtlCol="0">
            <a:normAutofit/>
          </a:bodyPr>
          <a:lstStyle>
            <a:lvl1pPr marL="0" indent="0" algn="ctr">
              <a:buNone/>
              <a:defRPr lang="en-US" sz="1800"/>
            </a:lvl1pPr>
          </a:lstStyle>
          <a:p>
            <a:pPr marL="228600" lvl="0" indent="-228600" algn="ctr"/>
            <a:r>
              <a:rPr lang="en-US" noProof="0"/>
              <a:t>Edit Master text styles</a:t>
            </a:r>
          </a:p>
        </p:txBody>
      </p:sp>
    </p:spTree>
    <p:extLst>
      <p:ext uri="{BB962C8B-B14F-4D97-AF65-F5344CB8AC3E}">
        <p14:creationId xmlns:p14="http://schemas.microsoft.com/office/powerpoint/2010/main" val="924574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0AF4CE-F455-4A31-8ED6-5841DF599BE9}"/>
              </a:ext>
            </a:extLst>
          </p:cNvPr>
          <p:cNvSpPr>
            <a:spLocks noGrp="1"/>
          </p:cNvSpPr>
          <p:nvPr>
            <p:ph type="title"/>
          </p:nvPr>
        </p:nvSpPr>
        <p:spPr>
          <a:xfrm>
            <a:off x="838200" y="365125"/>
            <a:ext cx="10515600" cy="1325563"/>
          </a:xfrm>
        </p:spPr>
        <p:txBody>
          <a:bodyPr/>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3A82F029-D8CC-4FE7-9C30-98E576ED41F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0F891442-6C1A-4969-A4A2-EFCF20E7917B}"/>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64457F0D-7504-4879-BCFD-DDEA424C0A3A}"/>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Content Placeholder 2">
            <a:extLst>
              <a:ext uri="{FF2B5EF4-FFF2-40B4-BE49-F238E27FC236}">
                <a16:creationId xmlns="" xmlns:a16="http://schemas.microsoft.com/office/drawing/2014/main" id="{50CCCB36-FE7F-43C1-810B-49BBAB494861}"/>
              </a:ext>
            </a:extLst>
          </p:cNvPr>
          <p:cNvSpPr>
            <a:spLocks noGrp="1"/>
          </p:cNvSpPr>
          <p:nvPr>
            <p:ph idx="1" hasCustomPrompt="1"/>
          </p:nvPr>
        </p:nvSpPr>
        <p:spPr>
          <a:xfrm>
            <a:off x="838200" y="1825625"/>
            <a:ext cx="10515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30599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7B6609-6A41-45F4-9B8B-9A6DEABB9A21}"/>
              </a:ext>
            </a:extLst>
          </p:cNvPr>
          <p:cNvSpPr>
            <a:spLocks noGrp="1"/>
          </p:cNvSpPr>
          <p:nvPr>
            <p:ph type="title"/>
          </p:nvPr>
        </p:nvSpPr>
        <p:spPr/>
        <p:txBody>
          <a:bodyPr/>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4FFD4558-495E-4FE3-B256-7B6A8637C69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65C0E450-E490-45F1-909F-5831583C56B7}"/>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BBD7E109-C0EE-4D25-9A01-E58D7476D071}"/>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Content Placeholder 2">
            <a:extLst>
              <a:ext uri="{FF2B5EF4-FFF2-40B4-BE49-F238E27FC236}">
                <a16:creationId xmlns="" xmlns:a16="http://schemas.microsoft.com/office/drawing/2014/main" id="{62C48FC5-1EDF-4F7E-9E82-D342C4D45907}"/>
              </a:ext>
            </a:extLst>
          </p:cNvPr>
          <p:cNvSpPr>
            <a:spLocks noGrp="1"/>
          </p:cNvSpPr>
          <p:nvPr>
            <p:ph sz="half" idx="1" hasCustomPrompt="1"/>
          </p:nvPr>
        </p:nvSpPr>
        <p:spPr>
          <a:xfrm>
            <a:off x="838200" y="1825625"/>
            <a:ext cx="5181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Content Placeholder 3">
            <a:extLst>
              <a:ext uri="{FF2B5EF4-FFF2-40B4-BE49-F238E27FC236}">
                <a16:creationId xmlns="" xmlns:a16="http://schemas.microsoft.com/office/drawing/2014/main" id="{7245FF27-1D81-4487-86EE-A8826AB33310}"/>
              </a:ext>
            </a:extLst>
          </p:cNvPr>
          <p:cNvSpPr>
            <a:spLocks noGrp="1"/>
          </p:cNvSpPr>
          <p:nvPr>
            <p:ph sz="half" idx="2" hasCustomPrompt="1"/>
          </p:nvPr>
        </p:nvSpPr>
        <p:spPr>
          <a:xfrm>
            <a:off x="6172200" y="1825625"/>
            <a:ext cx="5181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948532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F85B3E-9C3B-48E3-BA88-7B18BAC8BCD5}"/>
              </a:ext>
            </a:extLst>
          </p:cNvPr>
          <p:cNvSpPr>
            <a:spLocks noGrp="1"/>
          </p:cNvSpPr>
          <p:nvPr>
            <p:ph type="title"/>
          </p:nvPr>
        </p:nvSpPr>
        <p:spPr/>
        <p:txBody>
          <a:bodyPr/>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06E55B65-81AB-463F-B78F-208BABF731FC}"/>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37814494-7E7B-41F9-984C-51671FC7B60B}"/>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17932FB9-9355-4718-A3AF-2991AEFD5EA7}"/>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Text Placeholder 2">
            <a:extLst>
              <a:ext uri="{FF2B5EF4-FFF2-40B4-BE49-F238E27FC236}">
                <a16:creationId xmlns="" xmlns:a16="http://schemas.microsoft.com/office/drawing/2014/main" id="{E0E064FB-456B-4012-A632-907E0F6363EF}"/>
              </a:ext>
            </a:extLst>
          </p:cNvPr>
          <p:cNvSpPr>
            <a:spLocks noGrp="1"/>
          </p:cNvSpPr>
          <p:nvPr>
            <p:ph type="body" idx="1" hasCustomPrompt="1"/>
          </p:nvPr>
        </p:nvSpPr>
        <p:spPr>
          <a:xfrm>
            <a:off x="839788" y="1866900"/>
            <a:ext cx="5157787" cy="4458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3">
            <a:extLst>
              <a:ext uri="{FF2B5EF4-FFF2-40B4-BE49-F238E27FC236}">
                <a16:creationId xmlns="" xmlns:a16="http://schemas.microsoft.com/office/drawing/2014/main" id="{D7224228-301B-4143-AE44-555A65ECB365}"/>
              </a:ext>
            </a:extLst>
          </p:cNvPr>
          <p:cNvSpPr>
            <a:spLocks noGrp="1"/>
          </p:cNvSpPr>
          <p:nvPr>
            <p:ph sz="half" idx="2" hasCustomPrompt="1"/>
          </p:nvPr>
        </p:nvSpPr>
        <p:spPr>
          <a:xfrm>
            <a:off x="839788" y="2488937"/>
            <a:ext cx="5157787" cy="346101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 xmlns:a16="http://schemas.microsoft.com/office/drawing/2014/main" id="{421B5496-F2D7-450B-A1AF-12FC29E4548C}"/>
              </a:ext>
            </a:extLst>
          </p:cNvPr>
          <p:cNvSpPr>
            <a:spLocks noGrp="1"/>
          </p:cNvSpPr>
          <p:nvPr>
            <p:ph type="body" sz="quarter" idx="3" hasCustomPrompt="1"/>
          </p:nvPr>
        </p:nvSpPr>
        <p:spPr>
          <a:xfrm>
            <a:off x="6172200" y="1866900"/>
            <a:ext cx="5183188" cy="4458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0" name="Content Placeholder 5">
            <a:extLst>
              <a:ext uri="{FF2B5EF4-FFF2-40B4-BE49-F238E27FC236}">
                <a16:creationId xmlns="" xmlns:a16="http://schemas.microsoft.com/office/drawing/2014/main" id="{D087222D-3611-4518-AD76-AC2E042CD5A8}"/>
              </a:ext>
            </a:extLst>
          </p:cNvPr>
          <p:cNvSpPr>
            <a:spLocks noGrp="1"/>
          </p:cNvSpPr>
          <p:nvPr>
            <p:ph sz="quarter" idx="4" hasCustomPrompt="1"/>
          </p:nvPr>
        </p:nvSpPr>
        <p:spPr>
          <a:xfrm>
            <a:off x="6172200" y="2488937"/>
            <a:ext cx="5183188" cy="346101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06462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2" name="Picture Placeholder 6">
            <a:extLst>
              <a:ext uri="{FF2B5EF4-FFF2-40B4-BE49-F238E27FC236}">
                <a16:creationId xmlns="" xmlns:a16="http://schemas.microsoft.com/office/drawing/2014/main" id="{4A7545D6-9827-7E4A-AB92-664BB510D96A}"/>
              </a:ext>
            </a:extLst>
          </p:cNvPr>
          <p:cNvSpPr>
            <a:spLocks noGrp="1"/>
          </p:cNvSpPr>
          <p:nvPr>
            <p:ph type="pic" sz="quarter" idx="18"/>
          </p:nvPr>
        </p:nvSpPr>
        <p:spPr>
          <a:xfrm>
            <a:off x="0" y="0"/>
            <a:ext cx="12192000" cy="6858000"/>
          </a:xfrm>
        </p:spPr>
        <p:txBody>
          <a:bodyPr anchor="ctr" anchorCtr="0">
            <a:normAutofit/>
          </a:bodyPr>
          <a:lstStyle>
            <a:lvl1pPr marL="0" indent="0" algn="ctr">
              <a:buFont typeface="Arial" panose="020B0604020202020204" pitchFamily="34" charset="0"/>
              <a:buNone/>
              <a:defRPr sz="1400"/>
            </a:lvl1pPr>
          </a:lstStyle>
          <a:p>
            <a:r>
              <a:rPr lang="en-US" smtClean="0"/>
              <a:t>Click icon to add picture</a:t>
            </a:r>
            <a:endParaRPr lang="ru-RU"/>
          </a:p>
        </p:txBody>
      </p:sp>
      <p:sp>
        <p:nvSpPr>
          <p:cNvPr id="21" name="Text Placeholder 26">
            <a:extLst>
              <a:ext uri="{FF2B5EF4-FFF2-40B4-BE49-F238E27FC236}">
                <a16:creationId xmlns="" xmlns:a16="http://schemas.microsoft.com/office/drawing/2014/main" id="{E013E669-E15F-4096-81CC-6637C4A9F9E7}"/>
              </a:ext>
            </a:extLst>
          </p:cNvPr>
          <p:cNvSpPr>
            <a:spLocks noGrp="1"/>
          </p:cNvSpPr>
          <p:nvPr>
            <p:ph type="body" sz="quarter" idx="21" hasCustomPrompt="1"/>
          </p:nvPr>
        </p:nvSpPr>
        <p:spPr>
          <a:xfrm>
            <a:off x="3912235" y="5380844"/>
            <a:ext cx="4367531" cy="324417"/>
          </a:xfrm>
        </p:spPr>
        <p:txBody>
          <a:bodyPr>
            <a:noAutofit/>
          </a:bodyPr>
          <a:lstStyle>
            <a:lvl1pPr marL="0" indent="0" algn="ctr">
              <a:buNone/>
              <a:defRPr sz="2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dirty="0"/>
              <a:t>Presentation Title    </a:t>
            </a:r>
            <a:endParaRPr lang="ru-RU" dirty="0"/>
          </a:p>
        </p:txBody>
      </p:sp>
      <p:sp>
        <p:nvSpPr>
          <p:cNvPr id="23" name="Text Placeholder 26">
            <a:extLst>
              <a:ext uri="{FF2B5EF4-FFF2-40B4-BE49-F238E27FC236}">
                <a16:creationId xmlns="" xmlns:a16="http://schemas.microsoft.com/office/drawing/2014/main" id="{5BB088E3-63C1-423F-A939-150B8E1F87A7}"/>
              </a:ext>
            </a:extLst>
          </p:cNvPr>
          <p:cNvSpPr>
            <a:spLocks noGrp="1"/>
          </p:cNvSpPr>
          <p:nvPr>
            <p:ph type="body" sz="quarter" idx="20" hasCustomPrompt="1"/>
          </p:nvPr>
        </p:nvSpPr>
        <p:spPr>
          <a:xfrm>
            <a:off x="3912235" y="5034596"/>
            <a:ext cx="4367531" cy="324417"/>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
        <p:nvSpPr>
          <p:cNvPr id="36" name="Text Placeholder 14">
            <a:extLst>
              <a:ext uri="{FF2B5EF4-FFF2-40B4-BE49-F238E27FC236}">
                <a16:creationId xmlns="" xmlns:a16="http://schemas.microsoft.com/office/drawing/2014/main" id="{2A3D73F7-77EC-4576-B541-20C032F462DC}"/>
              </a:ext>
            </a:extLst>
          </p:cNvPr>
          <p:cNvSpPr>
            <a:spLocks noGrp="1"/>
          </p:cNvSpPr>
          <p:nvPr userDrawn="1">
            <p:ph type="body" sz="quarter" idx="13" hasCustomPrompt="1"/>
          </p:nvPr>
        </p:nvSpPr>
        <p:spPr>
          <a:xfrm>
            <a:off x="1050857" y="3890308"/>
            <a:ext cx="10090287" cy="606659"/>
          </a:xfrm>
        </p:spPr>
        <p:txBody>
          <a:bodyPr>
            <a:noAutofit/>
          </a:bodyPr>
          <a:lstStyle>
            <a:lvl1pPr marL="0" indent="0" algn="ctr">
              <a:buNone/>
              <a:defRPr sz="3000" b="0" i="0">
                <a:solidFill>
                  <a:schemeClr val="bg2"/>
                </a:solidFill>
              </a:defRPr>
            </a:lvl1pPr>
          </a:lstStyle>
          <a:p>
            <a:pPr lvl="0"/>
            <a:r>
              <a:rPr lang="en-US" dirty="0"/>
              <a:t>PRESENTATION TAGLINE</a:t>
            </a:r>
          </a:p>
        </p:txBody>
      </p:sp>
    </p:spTree>
    <p:extLst>
      <p:ext uri="{BB962C8B-B14F-4D97-AF65-F5344CB8AC3E}">
        <p14:creationId xmlns:p14="http://schemas.microsoft.com/office/powerpoint/2010/main" val="1050112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E90DEAF0-9B16-4335-875E-3D5B654FA9B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0680122F-A667-467F-9ABE-57A77934DD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29B5B8C5-3BA1-4EE6-9D72-5F3863E69D01}"/>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Graphic 12">
            <a:extLst>
              <a:ext uri="{FF2B5EF4-FFF2-40B4-BE49-F238E27FC236}">
                <a16:creationId xmlns="" xmlns:a16="http://schemas.microsoft.com/office/drawing/2014/main" id="{ACBF854A-65B9-4A5D-97C6-BA041A37CD22}"/>
              </a:ext>
            </a:extLst>
          </p:cNvPr>
          <p:cNvSpPr/>
          <p:nvPr userDrawn="1"/>
        </p:nvSpPr>
        <p:spPr>
          <a:xfrm>
            <a:off x="1442364" y="2135538"/>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7" name="Title 1">
            <a:extLst>
              <a:ext uri="{FF2B5EF4-FFF2-40B4-BE49-F238E27FC236}">
                <a16:creationId xmlns="" xmlns:a16="http://schemas.microsoft.com/office/drawing/2014/main" id="{C3E8E02D-385B-477A-BAE1-4A97C6E9D720}"/>
              </a:ext>
            </a:extLst>
          </p:cNvPr>
          <p:cNvSpPr>
            <a:spLocks noGrp="1"/>
          </p:cNvSpPr>
          <p:nvPr>
            <p:ph type="title"/>
          </p:nvPr>
        </p:nvSpPr>
        <p:spPr>
          <a:xfrm>
            <a:off x="839788" y="908050"/>
            <a:ext cx="3932237" cy="1149349"/>
          </a:xfrm>
        </p:spPr>
        <p:txBody>
          <a:bodyPr anchor="b"/>
          <a:lstStyle>
            <a:lvl1pPr>
              <a:defRPr sz="3200"/>
            </a:lvl1pPr>
          </a:lstStyle>
          <a:p>
            <a:r>
              <a:rPr lang="en-US" noProof="0" smtClean="0"/>
              <a:t>Click to edit Master title style</a:t>
            </a:r>
            <a:endParaRPr lang="en-US" noProof="0"/>
          </a:p>
        </p:txBody>
      </p:sp>
      <p:sp>
        <p:nvSpPr>
          <p:cNvPr id="8" name="Text Placeholder 3">
            <a:extLst>
              <a:ext uri="{FF2B5EF4-FFF2-40B4-BE49-F238E27FC236}">
                <a16:creationId xmlns="" xmlns:a16="http://schemas.microsoft.com/office/drawing/2014/main" id="{E6CA7378-0B2D-435D-B34B-744CA89114AF}"/>
              </a:ext>
            </a:extLst>
          </p:cNvPr>
          <p:cNvSpPr>
            <a:spLocks noGrp="1"/>
          </p:cNvSpPr>
          <p:nvPr>
            <p:ph type="body" sz="half" idx="2" hasCustomPrompt="1"/>
          </p:nvPr>
        </p:nvSpPr>
        <p:spPr>
          <a:xfrm>
            <a:off x="839788" y="2353200"/>
            <a:ext cx="3932237" cy="3515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Content Placeholder 2">
            <a:extLst>
              <a:ext uri="{FF2B5EF4-FFF2-40B4-BE49-F238E27FC236}">
                <a16:creationId xmlns="" xmlns:a16="http://schemas.microsoft.com/office/drawing/2014/main" id="{9BB017D3-0E4A-43F4-BC02-DB826A7FDC3D}"/>
              </a:ext>
            </a:extLst>
          </p:cNvPr>
          <p:cNvSpPr>
            <a:spLocks noGrp="1"/>
          </p:cNvSpPr>
          <p:nvPr>
            <p:ph idx="1" hasCustomPrompt="1"/>
          </p:nvPr>
        </p:nvSpPr>
        <p:spPr>
          <a:xfrm>
            <a:off x="5180012" y="908051"/>
            <a:ext cx="6172200" cy="49577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87774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E90DEAF0-9B16-4335-875E-3D5B654FA9B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0680122F-A667-467F-9ABE-57A77934DD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29B5B8C5-3BA1-4EE6-9D72-5F3863E69D01}"/>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Graphic 12">
            <a:extLst>
              <a:ext uri="{FF2B5EF4-FFF2-40B4-BE49-F238E27FC236}">
                <a16:creationId xmlns="" xmlns:a16="http://schemas.microsoft.com/office/drawing/2014/main" id="{ACBF854A-65B9-4A5D-97C6-BA041A37CD22}"/>
              </a:ext>
            </a:extLst>
          </p:cNvPr>
          <p:cNvSpPr/>
          <p:nvPr userDrawn="1"/>
        </p:nvSpPr>
        <p:spPr>
          <a:xfrm>
            <a:off x="1442364" y="2135538"/>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7" name="Title 1">
            <a:extLst>
              <a:ext uri="{FF2B5EF4-FFF2-40B4-BE49-F238E27FC236}">
                <a16:creationId xmlns="" xmlns:a16="http://schemas.microsoft.com/office/drawing/2014/main" id="{C3E8E02D-385B-477A-BAE1-4A97C6E9D720}"/>
              </a:ext>
            </a:extLst>
          </p:cNvPr>
          <p:cNvSpPr>
            <a:spLocks noGrp="1"/>
          </p:cNvSpPr>
          <p:nvPr>
            <p:ph type="title"/>
          </p:nvPr>
        </p:nvSpPr>
        <p:spPr>
          <a:xfrm>
            <a:off x="839788" y="908050"/>
            <a:ext cx="3932237" cy="1149350"/>
          </a:xfrm>
        </p:spPr>
        <p:txBody>
          <a:bodyPr anchor="b"/>
          <a:lstStyle>
            <a:lvl1pPr>
              <a:defRPr sz="3200"/>
            </a:lvl1pPr>
          </a:lstStyle>
          <a:p>
            <a:r>
              <a:rPr lang="en-US" noProof="0" smtClean="0"/>
              <a:t>Click to edit Master title style</a:t>
            </a:r>
            <a:endParaRPr lang="en-US" noProof="0"/>
          </a:p>
        </p:txBody>
      </p:sp>
      <p:sp>
        <p:nvSpPr>
          <p:cNvPr id="8" name="Text Placeholder 3">
            <a:extLst>
              <a:ext uri="{FF2B5EF4-FFF2-40B4-BE49-F238E27FC236}">
                <a16:creationId xmlns="" xmlns:a16="http://schemas.microsoft.com/office/drawing/2014/main" id="{E6CA7378-0B2D-435D-B34B-744CA89114AF}"/>
              </a:ext>
            </a:extLst>
          </p:cNvPr>
          <p:cNvSpPr>
            <a:spLocks noGrp="1"/>
          </p:cNvSpPr>
          <p:nvPr>
            <p:ph type="body" sz="half" idx="2" hasCustomPrompt="1"/>
          </p:nvPr>
        </p:nvSpPr>
        <p:spPr>
          <a:xfrm>
            <a:off x="839788" y="2353200"/>
            <a:ext cx="3932237" cy="3515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 xmlns:a16="http://schemas.microsoft.com/office/drawing/2014/main" id="{9A7D37A5-CD8F-499C-BFFD-2D0EB08556C3}"/>
              </a:ext>
            </a:extLst>
          </p:cNvPr>
          <p:cNvSpPr>
            <a:spLocks noGrp="1"/>
          </p:cNvSpPr>
          <p:nvPr>
            <p:ph type="pic" idx="1"/>
          </p:nvPr>
        </p:nvSpPr>
        <p:spPr>
          <a:xfrm>
            <a:off x="5183188" y="908051"/>
            <a:ext cx="6172200" cy="4953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8182454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23336D-E3BE-45DB-B625-753732F9F7F0}"/>
              </a:ext>
            </a:extLst>
          </p:cNvPr>
          <p:cNvSpPr>
            <a:spLocks noGrp="1"/>
          </p:cNvSpPr>
          <p:nvPr>
            <p:ph type="title"/>
          </p:nvPr>
        </p:nvSpPr>
        <p:spPr/>
        <p:txBody>
          <a:bodyPr/>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54C2EC4E-2A4D-4B8B-8C10-D8F4A649E56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A7027D07-F714-4E3C-97FC-7AB8C42FA927}"/>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ADE3BA64-4F34-452B-AA1F-BB90A0F05EFD}"/>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1156773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D57916-404D-41BC-B080-9B6CBA9F95C2}"/>
              </a:ext>
            </a:extLst>
          </p:cNvPr>
          <p:cNvSpPr>
            <a:spLocks noGrp="1"/>
          </p:cNvSpPr>
          <p:nvPr>
            <p:ph type="title"/>
          </p:nvPr>
        </p:nvSpPr>
        <p:spPr/>
        <p:txBody>
          <a:bodyPr/>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F920C85E-02E3-4F3E-8E6F-4467C6127090}"/>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952F5317-A8A3-406A-96EA-4BB58C35AF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5B2A1141-BD97-42C5-A257-A2C0668A1BA8}"/>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38404210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Manual">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3" name="Text Placeholder 21">
            <a:extLst>
              <a:ext uri="{FF2B5EF4-FFF2-40B4-BE49-F238E27FC236}">
                <a16:creationId xmlns="" xmlns:a16="http://schemas.microsoft.com/office/drawing/2014/main" id="{F27BBFB4-84C4-42C9-9CB3-DFD801CEBF70}"/>
              </a:ext>
            </a:extLst>
          </p:cNvPr>
          <p:cNvSpPr>
            <a:spLocks noGrp="1"/>
          </p:cNvSpPr>
          <p:nvPr>
            <p:ph type="body" sz="quarter" idx="10" hasCustomPrompt="1"/>
          </p:nvPr>
        </p:nvSpPr>
        <p:spPr>
          <a:xfrm>
            <a:off x="679116" y="1815793"/>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1</a:t>
            </a:r>
          </a:p>
        </p:txBody>
      </p:sp>
      <p:sp>
        <p:nvSpPr>
          <p:cNvPr id="26" name="Text Placeholder 24">
            <a:extLst>
              <a:ext uri="{FF2B5EF4-FFF2-40B4-BE49-F238E27FC236}">
                <a16:creationId xmlns="" xmlns:a16="http://schemas.microsoft.com/office/drawing/2014/main" id="{C8BBE7AC-17E7-4828-A40C-39EED5284E6D}"/>
              </a:ext>
            </a:extLst>
          </p:cNvPr>
          <p:cNvSpPr>
            <a:spLocks noGrp="1"/>
          </p:cNvSpPr>
          <p:nvPr>
            <p:ph type="body" sz="quarter" idx="11" hasCustomPrompt="1"/>
          </p:nvPr>
        </p:nvSpPr>
        <p:spPr>
          <a:xfrm>
            <a:off x="1394409" y="1920003"/>
            <a:ext cx="3103110"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33" name="Text Placeholder 21">
            <a:extLst>
              <a:ext uri="{FF2B5EF4-FFF2-40B4-BE49-F238E27FC236}">
                <a16:creationId xmlns="" xmlns:a16="http://schemas.microsoft.com/office/drawing/2014/main" id="{FC1057E8-2611-45B5-913B-82D301FE8A86}"/>
              </a:ext>
            </a:extLst>
          </p:cNvPr>
          <p:cNvSpPr>
            <a:spLocks noGrp="1"/>
          </p:cNvSpPr>
          <p:nvPr>
            <p:ph type="body" sz="quarter" idx="12" hasCustomPrompt="1"/>
          </p:nvPr>
        </p:nvSpPr>
        <p:spPr>
          <a:xfrm>
            <a:off x="4772516" y="1815793"/>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2</a:t>
            </a:r>
          </a:p>
        </p:txBody>
      </p:sp>
      <p:sp>
        <p:nvSpPr>
          <p:cNvPr id="34" name="Text Placeholder 24">
            <a:extLst>
              <a:ext uri="{FF2B5EF4-FFF2-40B4-BE49-F238E27FC236}">
                <a16:creationId xmlns="" xmlns:a16="http://schemas.microsoft.com/office/drawing/2014/main" id="{A65257E6-B10F-49C0-862A-53648E3F2D0B}"/>
              </a:ext>
            </a:extLst>
          </p:cNvPr>
          <p:cNvSpPr>
            <a:spLocks noGrp="1"/>
          </p:cNvSpPr>
          <p:nvPr>
            <p:ph type="body" sz="quarter" idx="13" hasCustomPrompt="1"/>
          </p:nvPr>
        </p:nvSpPr>
        <p:spPr>
          <a:xfrm>
            <a:off x="5558149" y="1920003"/>
            <a:ext cx="2243918"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37" name="Text Placeholder 21">
            <a:extLst>
              <a:ext uri="{FF2B5EF4-FFF2-40B4-BE49-F238E27FC236}">
                <a16:creationId xmlns="" xmlns:a16="http://schemas.microsoft.com/office/drawing/2014/main" id="{83A147CC-1513-463A-8B07-CC14AEC845D9}"/>
              </a:ext>
            </a:extLst>
          </p:cNvPr>
          <p:cNvSpPr>
            <a:spLocks noGrp="1"/>
          </p:cNvSpPr>
          <p:nvPr>
            <p:ph type="body" sz="quarter" idx="14" hasCustomPrompt="1"/>
          </p:nvPr>
        </p:nvSpPr>
        <p:spPr>
          <a:xfrm>
            <a:off x="7858629" y="1833572"/>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3</a:t>
            </a:r>
          </a:p>
        </p:txBody>
      </p:sp>
      <p:sp>
        <p:nvSpPr>
          <p:cNvPr id="38" name="Text Placeholder 24">
            <a:extLst>
              <a:ext uri="{FF2B5EF4-FFF2-40B4-BE49-F238E27FC236}">
                <a16:creationId xmlns="" xmlns:a16="http://schemas.microsoft.com/office/drawing/2014/main" id="{BCE98261-6A42-49F1-B208-2E6C24DFCF83}"/>
              </a:ext>
            </a:extLst>
          </p:cNvPr>
          <p:cNvSpPr>
            <a:spLocks noGrp="1"/>
          </p:cNvSpPr>
          <p:nvPr>
            <p:ph type="body" sz="quarter" idx="15" hasCustomPrompt="1"/>
          </p:nvPr>
        </p:nvSpPr>
        <p:spPr>
          <a:xfrm>
            <a:off x="8644262" y="1937782"/>
            <a:ext cx="2959116"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40" name="Text Placeholder 24">
            <a:extLst>
              <a:ext uri="{FF2B5EF4-FFF2-40B4-BE49-F238E27FC236}">
                <a16:creationId xmlns="" xmlns:a16="http://schemas.microsoft.com/office/drawing/2014/main" id="{937F4311-EBEC-44E3-8542-07503B54D770}"/>
              </a:ext>
            </a:extLst>
          </p:cNvPr>
          <p:cNvSpPr>
            <a:spLocks noGrp="1"/>
          </p:cNvSpPr>
          <p:nvPr>
            <p:ph type="body" sz="quarter" idx="16" hasCustomPrompt="1"/>
          </p:nvPr>
        </p:nvSpPr>
        <p:spPr>
          <a:xfrm>
            <a:off x="891723"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3" name="Text Placeholder 24">
            <a:extLst>
              <a:ext uri="{FF2B5EF4-FFF2-40B4-BE49-F238E27FC236}">
                <a16:creationId xmlns="" xmlns:a16="http://schemas.microsoft.com/office/drawing/2014/main" id="{FED4B056-A42A-4115-B98D-177B9AFDABFE}"/>
              </a:ext>
            </a:extLst>
          </p:cNvPr>
          <p:cNvSpPr>
            <a:spLocks noGrp="1"/>
          </p:cNvSpPr>
          <p:nvPr>
            <p:ph type="body" sz="quarter" idx="17" hasCustomPrompt="1"/>
          </p:nvPr>
        </p:nvSpPr>
        <p:spPr>
          <a:xfrm>
            <a:off x="2590348"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5" name="Text Placeholder 24">
            <a:extLst>
              <a:ext uri="{FF2B5EF4-FFF2-40B4-BE49-F238E27FC236}">
                <a16:creationId xmlns="" xmlns:a16="http://schemas.microsoft.com/office/drawing/2014/main" id="{2D359611-5488-43D7-A2A6-E60DB2E1D872}"/>
              </a:ext>
            </a:extLst>
          </p:cNvPr>
          <p:cNvSpPr>
            <a:spLocks noGrp="1"/>
          </p:cNvSpPr>
          <p:nvPr>
            <p:ph type="body" sz="quarter" idx="18" hasCustomPrompt="1"/>
          </p:nvPr>
        </p:nvSpPr>
        <p:spPr>
          <a:xfrm>
            <a:off x="4794793"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6" name="Text Placeholder 24">
            <a:extLst>
              <a:ext uri="{FF2B5EF4-FFF2-40B4-BE49-F238E27FC236}">
                <a16:creationId xmlns="" xmlns:a16="http://schemas.microsoft.com/office/drawing/2014/main" id="{F2182E7C-B18B-4F73-B0D1-86196D992B18}"/>
              </a:ext>
            </a:extLst>
          </p:cNvPr>
          <p:cNvSpPr>
            <a:spLocks noGrp="1"/>
          </p:cNvSpPr>
          <p:nvPr>
            <p:ph type="body" sz="quarter" idx="19" hasCustomPrompt="1"/>
          </p:nvPr>
        </p:nvSpPr>
        <p:spPr>
          <a:xfrm>
            <a:off x="7876955" y="3006198"/>
            <a:ext cx="3726423"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8" name="Text Placeholder 24">
            <a:extLst>
              <a:ext uri="{FF2B5EF4-FFF2-40B4-BE49-F238E27FC236}">
                <a16:creationId xmlns="" xmlns:a16="http://schemas.microsoft.com/office/drawing/2014/main" id="{3D51A445-889E-44A8-AF12-58BC161D148C}"/>
              </a:ext>
            </a:extLst>
          </p:cNvPr>
          <p:cNvSpPr>
            <a:spLocks noGrp="1"/>
          </p:cNvSpPr>
          <p:nvPr>
            <p:ph type="body" sz="quarter" idx="20" hasCustomPrompt="1"/>
          </p:nvPr>
        </p:nvSpPr>
        <p:spPr>
          <a:xfrm>
            <a:off x="1657040" y="5751926"/>
            <a:ext cx="8877920" cy="470478"/>
          </a:xfrm>
        </p:spPr>
        <p:txBody>
          <a:bodyPr>
            <a:normAutofit/>
          </a:bodyPr>
          <a:lstStyle>
            <a:lvl1pPr marL="0" indent="0" algn="ctr">
              <a:buNone/>
              <a:defRPr sz="1600" b="0">
                <a:solidFill>
                  <a:schemeClr val="accent3"/>
                </a:solidFill>
                <a:latin typeface="+mn-lt"/>
              </a:defRPr>
            </a:lvl1pPr>
          </a:lstStyle>
          <a:p>
            <a:pPr lvl="0"/>
            <a:r>
              <a:rPr lang="en-US" noProof="0"/>
              <a:t>Edit Master text styles</a:t>
            </a:r>
          </a:p>
        </p:txBody>
      </p:sp>
      <p:sp>
        <p:nvSpPr>
          <p:cNvPr id="49" name="Text Placeholder 24">
            <a:extLst>
              <a:ext uri="{FF2B5EF4-FFF2-40B4-BE49-F238E27FC236}">
                <a16:creationId xmlns="" xmlns:a16="http://schemas.microsoft.com/office/drawing/2014/main" id="{358BC44E-644D-4E21-A055-1178CD0D2698}"/>
              </a:ext>
            </a:extLst>
          </p:cNvPr>
          <p:cNvSpPr>
            <a:spLocks noGrp="1"/>
          </p:cNvSpPr>
          <p:nvPr>
            <p:ph type="body" sz="quarter" idx="21" hasCustomPrompt="1"/>
          </p:nvPr>
        </p:nvSpPr>
        <p:spPr>
          <a:xfrm>
            <a:off x="4794791" y="4974002"/>
            <a:ext cx="2599199" cy="800100"/>
          </a:xfrm>
        </p:spPr>
        <p:txBody>
          <a:bodyPr>
            <a:normAutofit/>
          </a:bodyPr>
          <a:lstStyle>
            <a:lvl1pPr marL="0" indent="0">
              <a:buNone/>
              <a:defRPr sz="1600" b="0">
                <a:solidFill>
                  <a:schemeClr val="accent1"/>
                </a:solidFill>
                <a:latin typeface="+mn-lt"/>
              </a:defRPr>
            </a:lvl1pPr>
          </a:lstStyle>
          <a:p>
            <a:pPr lvl="0"/>
            <a:r>
              <a:rPr lang="en-US" noProof="0"/>
              <a:t>Edit Master text styles</a:t>
            </a:r>
          </a:p>
        </p:txBody>
      </p:sp>
      <p:sp>
        <p:nvSpPr>
          <p:cNvPr id="50" name="Text Placeholder 24">
            <a:extLst>
              <a:ext uri="{FF2B5EF4-FFF2-40B4-BE49-F238E27FC236}">
                <a16:creationId xmlns="" xmlns:a16="http://schemas.microsoft.com/office/drawing/2014/main" id="{32C60917-FE9C-4C02-976E-9F4DF95F1614}"/>
              </a:ext>
            </a:extLst>
          </p:cNvPr>
          <p:cNvSpPr>
            <a:spLocks noGrp="1"/>
          </p:cNvSpPr>
          <p:nvPr>
            <p:ph type="body" sz="quarter" idx="22" hasCustomPrompt="1"/>
          </p:nvPr>
        </p:nvSpPr>
        <p:spPr>
          <a:xfrm>
            <a:off x="7890713" y="4974002"/>
            <a:ext cx="3712665" cy="800100"/>
          </a:xfrm>
        </p:spPr>
        <p:txBody>
          <a:bodyPr>
            <a:normAutofit/>
          </a:bodyPr>
          <a:lstStyle>
            <a:lvl1pPr marL="0" indent="0">
              <a:buNone/>
              <a:defRPr sz="1600" b="0">
                <a:solidFill>
                  <a:schemeClr val="accent1"/>
                </a:solidFill>
                <a:latin typeface="+mn-lt"/>
              </a:defRPr>
            </a:lvl1pPr>
          </a:lstStyle>
          <a:p>
            <a:pPr lvl="0"/>
            <a:r>
              <a:rPr lang="en-US" noProof="0"/>
              <a:t>Edit Master text styles</a:t>
            </a:r>
          </a:p>
        </p:txBody>
      </p:sp>
      <p:sp>
        <p:nvSpPr>
          <p:cNvPr id="55" name="Picture Placeholder 12">
            <a:extLst>
              <a:ext uri="{FF2B5EF4-FFF2-40B4-BE49-F238E27FC236}">
                <a16:creationId xmlns="" xmlns:a16="http://schemas.microsoft.com/office/drawing/2014/main" id="{2535BC4C-3D36-473A-B9EF-EC6F3BA67113}"/>
              </a:ext>
            </a:extLst>
          </p:cNvPr>
          <p:cNvSpPr>
            <a:spLocks noGrp="1"/>
          </p:cNvSpPr>
          <p:nvPr>
            <p:ph type="pic" sz="quarter" idx="37"/>
          </p:nvPr>
        </p:nvSpPr>
        <p:spPr>
          <a:xfrm>
            <a:off x="891723" y="3880614"/>
            <a:ext cx="1636776" cy="1618488"/>
          </a:xfrm>
        </p:spPr>
        <p:txBody>
          <a:bodyPr anchor="ctr" anchorCtr="0">
            <a:noAutofit/>
          </a:bodyPr>
          <a:lstStyle>
            <a:lvl1pPr marL="0" indent="0" algn="ctr">
              <a:buNone/>
              <a:defRPr sz="1400">
                <a:solidFill>
                  <a:schemeClr val="tx1">
                    <a:lumMod val="75000"/>
                    <a:lumOff val="25000"/>
                  </a:schemeClr>
                </a:solidFill>
              </a:defRPr>
            </a:lvl1pPr>
          </a:lstStyle>
          <a:p>
            <a:r>
              <a:rPr lang="en-US" noProof="0" smtClean="0"/>
              <a:t>Click icon to add picture</a:t>
            </a:r>
            <a:endParaRPr lang="en-US" noProof="0" dirty="0"/>
          </a:p>
        </p:txBody>
      </p:sp>
      <p:sp>
        <p:nvSpPr>
          <p:cNvPr id="56" name="Picture Placeholder 12">
            <a:extLst>
              <a:ext uri="{FF2B5EF4-FFF2-40B4-BE49-F238E27FC236}">
                <a16:creationId xmlns="" xmlns:a16="http://schemas.microsoft.com/office/drawing/2014/main" id="{A1E61843-0C1E-4581-98C1-C9247F7043AC}"/>
              </a:ext>
            </a:extLst>
          </p:cNvPr>
          <p:cNvSpPr>
            <a:spLocks noGrp="1"/>
          </p:cNvSpPr>
          <p:nvPr>
            <p:ph type="pic" sz="quarter" idx="38"/>
          </p:nvPr>
        </p:nvSpPr>
        <p:spPr>
          <a:xfrm>
            <a:off x="2590348" y="3880614"/>
            <a:ext cx="1636776" cy="1618488"/>
          </a:xfrm>
        </p:spPr>
        <p:txBody>
          <a:bodyPr anchor="ctr" anchorCtr="0">
            <a:noAutofit/>
          </a:bodyPr>
          <a:lstStyle>
            <a:lvl1pPr marL="0" indent="0" algn="ctr">
              <a:buNone/>
              <a:defRPr sz="1400">
                <a:solidFill>
                  <a:schemeClr val="tx1">
                    <a:lumMod val="75000"/>
                    <a:lumOff val="25000"/>
                  </a:schemeClr>
                </a:solidFill>
              </a:defRPr>
            </a:lvl1pPr>
          </a:lstStyle>
          <a:p>
            <a:r>
              <a:rPr lang="en-US" noProof="0" smtClean="0"/>
              <a:t>Click icon to add picture</a:t>
            </a:r>
            <a:endParaRPr lang="en-US" noProof="0" dirty="0"/>
          </a:p>
        </p:txBody>
      </p:sp>
      <p:sp>
        <p:nvSpPr>
          <p:cNvPr id="57" name="Picture Placeholder 12">
            <a:extLst>
              <a:ext uri="{FF2B5EF4-FFF2-40B4-BE49-F238E27FC236}">
                <a16:creationId xmlns="" xmlns:a16="http://schemas.microsoft.com/office/drawing/2014/main" id="{F3B39F0E-B245-4510-8C07-0EC29B83F1BA}"/>
              </a:ext>
            </a:extLst>
          </p:cNvPr>
          <p:cNvSpPr>
            <a:spLocks noGrp="1"/>
          </p:cNvSpPr>
          <p:nvPr>
            <p:ph type="pic" sz="quarter" idx="43"/>
          </p:nvPr>
        </p:nvSpPr>
        <p:spPr>
          <a:xfrm>
            <a:off x="4794792" y="3944782"/>
            <a:ext cx="2599199" cy="896112"/>
          </a:xfrm>
        </p:spPr>
        <p:txBody>
          <a:bodyPr anchor="ctr" anchorCtr="0">
            <a:noAutofit/>
          </a:bodyPr>
          <a:lstStyle>
            <a:lvl1pPr marL="0" indent="0" algn="ctr">
              <a:buNone/>
              <a:defRPr sz="1400">
                <a:solidFill>
                  <a:schemeClr val="tx1">
                    <a:lumMod val="75000"/>
                    <a:lumOff val="25000"/>
                  </a:schemeClr>
                </a:solidFill>
              </a:defRPr>
            </a:lvl1pPr>
          </a:lstStyle>
          <a:p>
            <a:r>
              <a:rPr lang="en-US" noProof="0" smtClean="0"/>
              <a:t>Click icon to add picture</a:t>
            </a:r>
            <a:endParaRPr lang="en-US" noProof="0" dirty="0"/>
          </a:p>
        </p:txBody>
      </p:sp>
      <p:sp>
        <p:nvSpPr>
          <p:cNvPr id="58" name="Picture Placeholder 9">
            <a:extLst>
              <a:ext uri="{FF2B5EF4-FFF2-40B4-BE49-F238E27FC236}">
                <a16:creationId xmlns="" xmlns:a16="http://schemas.microsoft.com/office/drawing/2014/main" id="{A9E755CD-1A38-4F75-A18E-2D31E4934C8A}"/>
              </a:ext>
            </a:extLst>
          </p:cNvPr>
          <p:cNvSpPr>
            <a:spLocks noGrp="1"/>
          </p:cNvSpPr>
          <p:nvPr>
            <p:ph type="pic" sz="quarter" idx="44"/>
          </p:nvPr>
        </p:nvSpPr>
        <p:spPr>
          <a:xfrm>
            <a:off x="7876955" y="3944782"/>
            <a:ext cx="2599200" cy="896400"/>
          </a:xfrm>
        </p:spPr>
        <p:txBody>
          <a:bodyPr anchor="ctr" anchorCtr="0">
            <a:normAutofit/>
          </a:bodyPr>
          <a:lstStyle>
            <a:lvl1pPr marL="0" indent="0" algn="ctr">
              <a:buNone/>
              <a:defRPr sz="1400">
                <a:solidFill>
                  <a:schemeClr val="tx1">
                    <a:lumMod val="75000"/>
                    <a:lumOff val="25000"/>
                  </a:schemeClr>
                </a:solidFill>
              </a:defRPr>
            </a:lvl1pPr>
          </a:lstStyle>
          <a:p>
            <a:r>
              <a:rPr lang="en-US" noProof="0" smtClean="0"/>
              <a:t>Click icon to add picture</a:t>
            </a:r>
            <a:endParaRPr lang="en-US" noProof="0" dirty="0"/>
          </a:p>
        </p:txBody>
      </p:sp>
      <p:sp>
        <p:nvSpPr>
          <p:cNvPr id="2" name="Title 1">
            <a:extLst>
              <a:ext uri="{FF2B5EF4-FFF2-40B4-BE49-F238E27FC236}">
                <a16:creationId xmlns="" xmlns:a16="http://schemas.microsoft.com/office/drawing/2014/main" id="{1C750AC0-7255-417F-919C-19DF42857E05}"/>
              </a:ext>
            </a:extLst>
          </p:cNvPr>
          <p:cNvSpPr>
            <a:spLocks noGrp="1"/>
          </p:cNvSpPr>
          <p:nvPr>
            <p:ph type="title" hasCustomPrompt="1"/>
          </p:nvPr>
        </p:nvSpPr>
        <p:spPr>
          <a:xfrm>
            <a:off x="2141220" y="558203"/>
            <a:ext cx="7909560" cy="1069848"/>
          </a:xfrm>
          <a:noFill/>
        </p:spPr>
        <p:txBody>
          <a:bodyPr lIns="0" tIns="0" rIns="0" bIns="0">
            <a:normAutofit/>
          </a:bodyPr>
          <a:lstStyle>
            <a:lvl1pPr algn="ctr">
              <a:defRPr lang="ru-RU" sz="6000" b="0" kern="1200" dirty="0">
                <a:solidFill>
                  <a:schemeClr val="tx2"/>
                </a:solidFill>
                <a:latin typeface="+mj-lt"/>
                <a:ea typeface="+mj-ea"/>
                <a:cs typeface="+mj-cs"/>
              </a:defRPr>
            </a:lvl1pPr>
          </a:lstStyle>
          <a:p>
            <a:r>
              <a:rPr lang="en-US" noProof="0"/>
              <a:t>How to use this template</a:t>
            </a:r>
          </a:p>
        </p:txBody>
      </p:sp>
      <p:pic>
        <p:nvPicPr>
          <p:cNvPr id="21" name="Graphic 20">
            <a:extLst>
              <a:ext uri="{FF2B5EF4-FFF2-40B4-BE49-F238E27FC236}">
                <a16:creationId xmlns="" xmlns:a16="http://schemas.microsoft.com/office/drawing/2014/main" id="{08EB3F0B-0F1D-42D2-B6C2-D4D6D82571E4}"/>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3608400" y="1568994"/>
            <a:ext cx="4975200" cy="114227"/>
          </a:xfrm>
          <a:prstGeom prst="rect">
            <a:avLst/>
          </a:prstGeom>
        </p:spPr>
      </p:pic>
    </p:spTree>
    <p:extLst>
      <p:ext uri="{BB962C8B-B14F-4D97-AF65-F5344CB8AC3E}">
        <p14:creationId xmlns:p14="http://schemas.microsoft.com/office/powerpoint/2010/main" val="351468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Oval 8">
            <a:extLst>
              <a:ext uri="{FF2B5EF4-FFF2-40B4-BE49-F238E27FC236}">
                <a16:creationId xmlns="" xmlns:a16="http://schemas.microsoft.com/office/drawing/2014/main" id="{4D6B2F7A-6215-4548-B8BA-BFBFA46660C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Divider Slide</a:t>
            </a:r>
          </a:p>
        </p:txBody>
      </p:sp>
      <p:sp>
        <p:nvSpPr>
          <p:cNvPr id="3" name="Date Placeholder 2">
            <a:extLst>
              <a:ext uri="{FF2B5EF4-FFF2-40B4-BE49-F238E27FC236}">
                <a16:creationId xmlns="" xmlns:a16="http://schemas.microsoft.com/office/drawing/2014/main"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11FF27C1-06BD-4F55-BB58-DC1D0892188F}"/>
              </a:ext>
            </a:extLst>
          </p:cNvPr>
          <p:cNvSpPr>
            <a:spLocks noGrp="1"/>
          </p:cNvSpPr>
          <p:nvPr>
            <p:ph type="ftr" sz="quarter" idx="11"/>
          </p:nvPr>
        </p:nvSpPr>
        <p:spPr/>
        <p:txBody>
          <a:bodyPr/>
          <a:lstStyle/>
          <a:p>
            <a:r>
              <a:rPr lang="en-US" noProof="0" dirty="0"/>
              <a:t>ADD A FOOTER</a:t>
            </a:r>
          </a:p>
        </p:txBody>
      </p:sp>
      <p:sp>
        <p:nvSpPr>
          <p:cNvPr id="15" name="Graphic 13">
            <a:extLst>
              <a:ext uri="{FF2B5EF4-FFF2-40B4-BE49-F238E27FC236}">
                <a16:creationId xmlns="" xmlns:a16="http://schemas.microsoft.com/office/drawing/2014/main" id="{6B7C1ECA-416B-4ED3-9B96-F05BED98E498}"/>
              </a:ext>
            </a:extLst>
          </p:cNvPr>
          <p:cNvSpPr/>
          <p:nvPr/>
        </p:nvSpPr>
        <p:spPr>
          <a:xfrm>
            <a:off x="4534478" y="1568994"/>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8" name="Text Placeholder 17">
            <a:extLst>
              <a:ext uri="{FF2B5EF4-FFF2-40B4-BE49-F238E27FC236}">
                <a16:creationId xmlns="" xmlns:a16="http://schemas.microsoft.com/office/drawing/2014/main" id="{4F134C5C-60EE-4E07-8A4F-120C1B5AA0AF}"/>
              </a:ext>
            </a:extLst>
          </p:cNvPr>
          <p:cNvSpPr>
            <a:spLocks noGrp="1"/>
          </p:cNvSpPr>
          <p:nvPr>
            <p:ph type="body" sz="quarter" idx="13" hasCustomPrompt="1"/>
          </p:nvPr>
        </p:nvSpPr>
        <p:spPr>
          <a:xfrm>
            <a:off x="838200" y="1874839"/>
            <a:ext cx="10515600" cy="476476"/>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noProof="0"/>
              <a:t>EDIT MASTER TEXT STYLES</a:t>
            </a:r>
          </a:p>
        </p:txBody>
      </p:sp>
      <p:sp>
        <p:nvSpPr>
          <p:cNvPr id="20" name="Picture Placeholder 19">
            <a:extLst>
              <a:ext uri="{FF2B5EF4-FFF2-40B4-BE49-F238E27FC236}">
                <a16:creationId xmlns="" xmlns:a16="http://schemas.microsoft.com/office/drawing/2014/main" id="{C71C2E69-8C3C-4E87-BC9D-9810F56121BC}"/>
              </a:ext>
            </a:extLst>
          </p:cNvPr>
          <p:cNvSpPr>
            <a:spLocks noGrp="1"/>
          </p:cNvSpPr>
          <p:nvPr>
            <p:ph type="pic" sz="quarter" idx="14"/>
          </p:nvPr>
        </p:nvSpPr>
        <p:spPr>
          <a:xfrm>
            <a:off x="0" y="2483223"/>
            <a:ext cx="12192000" cy="3465576"/>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15977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Oval 9">
            <a:extLst>
              <a:ext uri="{FF2B5EF4-FFF2-40B4-BE49-F238E27FC236}">
                <a16:creationId xmlns="" xmlns:a16="http://schemas.microsoft.com/office/drawing/2014/main" id="{DFFF6C81-E769-CE4D-B9C0-858E073D198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 xmlns:a16="http://schemas.microsoft.com/office/drawing/2014/main" id="{371695AE-7720-4633-B467-CD5DD1A9EC27}"/>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 xmlns:a16="http://schemas.microsoft.com/office/drawing/2014/main" id="{94940C99-75CB-4A48-894F-EA35F7C9189E}"/>
              </a:ext>
            </a:extLst>
          </p:cNvPr>
          <p:cNvSpPr>
            <a:spLocks noGrp="1"/>
          </p:cNvSpPr>
          <p:nvPr>
            <p:ph type="title" hasCustomPrompt="1"/>
          </p:nvPr>
        </p:nvSpPr>
        <p:spPr>
          <a:xfrm>
            <a:off x="6924536" y="922103"/>
            <a:ext cx="4257905" cy="1325563"/>
          </a:xfrm>
        </p:spPr>
        <p:txBody>
          <a:bodyPr/>
          <a:lstStyle>
            <a:lvl1pPr>
              <a:defRPr b="0"/>
            </a:lvl1pPr>
          </a:lstStyle>
          <a:p>
            <a:r>
              <a:rPr lang="en-US" noProof="0"/>
              <a:t>Text Layout 1</a:t>
            </a:r>
          </a:p>
        </p:txBody>
      </p:sp>
      <p:sp>
        <p:nvSpPr>
          <p:cNvPr id="4" name="Footer Placeholder 3">
            <a:extLst>
              <a:ext uri="{FF2B5EF4-FFF2-40B4-BE49-F238E27FC236}">
                <a16:creationId xmlns="" xmlns:a16="http://schemas.microsoft.com/office/drawing/2014/main" id="{C97E3AD6-C295-45C8-8FC7-AD342840364A}"/>
              </a:ext>
            </a:extLst>
          </p:cNvPr>
          <p:cNvSpPr>
            <a:spLocks noGrp="1"/>
          </p:cNvSpPr>
          <p:nvPr>
            <p:ph type="ftr" sz="quarter" idx="11"/>
          </p:nvPr>
        </p:nvSpPr>
        <p:spPr/>
        <p:txBody>
          <a:bodyPr/>
          <a:lstStyle/>
          <a:p>
            <a:r>
              <a:rPr lang="en-US" noProof="0" dirty="0"/>
              <a:t>ADD A FOOTER</a:t>
            </a:r>
          </a:p>
        </p:txBody>
      </p:sp>
      <p:sp>
        <p:nvSpPr>
          <p:cNvPr id="6" name="Text Placeholder 14">
            <a:extLst>
              <a:ext uri="{FF2B5EF4-FFF2-40B4-BE49-F238E27FC236}">
                <a16:creationId xmlns="" xmlns:a16="http://schemas.microsoft.com/office/drawing/2014/main" id="{780797F8-0544-4DFB-8D2C-CC50CB7F4AAD}"/>
              </a:ext>
            </a:extLst>
          </p:cNvPr>
          <p:cNvSpPr>
            <a:spLocks noGrp="1"/>
          </p:cNvSpPr>
          <p:nvPr>
            <p:ph type="body" sz="quarter" idx="13" hasCustomPrompt="1"/>
          </p:nvPr>
        </p:nvSpPr>
        <p:spPr>
          <a:xfrm>
            <a:off x="6663282" y="2384295"/>
            <a:ext cx="4519159" cy="639683"/>
          </a:xfrm>
        </p:spPr>
        <p:txBody>
          <a:bodyPr>
            <a:normAutofit/>
          </a:bodyPr>
          <a:lstStyle>
            <a:lvl1pPr marL="0" indent="0">
              <a:buNone/>
              <a:defRPr sz="1800" b="0" i="0"/>
            </a:lvl1pPr>
          </a:lstStyle>
          <a:p>
            <a:pPr lvl="0"/>
            <a:r>
              <a:rPr lang="en-US" noProof="0"/>
              <a:t>EDIT MASTER TEXT STYLES</a:t>
            </a:r>
          </a:p>
        </p:txBody>
      </p:sp>
      <p:sp>
        <p:nvSpPr>
          <p:cNvPr id="7" name="Text Placeholder 14">
            <a:extLst>
              <a:ext uri="{FF2B5EF4-FFF2-40B4-BE49-F238E27FC236}">
                <a16:creationId xmlns="" xmlns:a16="http://schemas.microsoft.com/office/drawing/2014/main" id="{F7A942D6-FCE6-4DCD-BD15-F6399EC2A21E}"/>
              </a:ext>
            </a:extLst>
          </p:cNvPr>
          <p:cNvSpPr>
            <a:spLocks noGrp="1"/>
          </p:cNvSpPr>
          <p:nvPr>
            <p:ph type="body" sz="quarter" idx="14" hasCustomPrompt="1"/>
          </p:nvPr>
        </p:nvSpPr>
        <p:spPr>
          <a:xfrm>
            <a:off x="6474599" y="3173534"/>
            <a:ext cx="4707842" cy="2588637"/>
          </a:xfrm>
        </p:spPr>
        <p:txBody>
          <a:bodyPr>
            <a:normAutofit/>
          </a:bodyPr>
          <a:lstStyle>
            <a:lvl1pPr marL="180000" indent="-180000">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noProof="0"/>
              <a:t>Edit Master text styles</a:t>
            </a:r>
          </a:p>
        </p:txBody>
      </p:sp>
      <p:sp>
        <p:nvSpPr>
          <p:cNvPr id="9" name="Graphic 13">
            <a:extLst>
              <a:ext uri="{FF2B5EF4-FFF2-40B4-BE49-F238E27FC236}">
                <a16:creationId xmlns="" xmlns:a16="http://schemas.microsoft.com/office/drawing/2014/main" id="{BE348D43-6DEE-4E32-B9F5-235CB8EC9257}"/>
              </a:ext>
            </a:extLst>
          </p:cNvPr>
          <p:cNvSpPr/>
          <p:nvPr userDrawn="1"/>
        </p:nvSpPr>
        <p:spPr>
          <a:xfrm>
            <a:off x="7059964" y="2076985"/>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2" name="Picture Placeholder 11">
            <a:extLst>
              <a:ext uri="{FF2B5EF4-FFF2-40B4-BE49-F238E27FC236}">
                <a16:creationId xmlns="" xmlns:a16="http://schemas.microsoft.com/office/drawing/2014/main" id="{32A28410-C401-4876-8DE7-D0EFCDE41D2C}"/>
              </a:ext>
            </a:extLst>
          </p:cNvPr>
          <p:cNvSpPr>
            <a:spLocks noGrp="1"/>
          </p:cNvSpPr>
          <p:nvPr>
            <p:ph type="pic" sz="quarter" idx="15"/>
          </p:nvPr>
        </p:nvSpPr>
        <p:spPr>
          <a:xfrm>
            <a:off x="911224" y="0"/>
            <a:ext cx="4626864" cy="6858000"/>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1755848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1" name="Oval 10">
            <a:extLst>
              <a:ext uri="{FF2B5EF4-FFF2-40B4-BE49-F238E27FC236}">
                <a16:creationId xmlns="" xmlns:a16="http://schemas.microsoft.com/office/drawing/2014/main" id="{275CB319-C744-E641-8907-1470D3DF159D}"/>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 xmlns:a16="http://schemas.microsoft.com/office/drawing/2014/main" id="{EAAFC21D-31CF-420D-A654-B62708C71952}"/>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 xmlns:a16="http://schemas.microsoft.com/office/drawing/2014/main" id="{F5D078D9-85B9-4D7C-BCDC-31053365B378}"/>
              </a:ext>
            </a:extLst>
          </p:cNvPr>
          <p:cNvSpPr>
            <a:spLocks noGrp="1"/>
          </p:cNvSpPr>
          <p:nvPr>
            <p:ph type="title" hasCustomPrompt="1"/>
          </p:nvPr>
        </p:nvSpPr>
        <p:spPr>
          <a:xfrm>
            <a:off x="1172027" y="3938140"/>
            <a:ext cx="4430485" cy="893080"/>
          </a:xfrm>
        </p:spPr>
        <p:txBody>
          <a:bodyPr/>
          <a:lstStyle>
            <a:lvl1pPr algn="ctr">
              <a:defRPr b="0"/>
            </a:lvl1pPr>
          </a:lstStyle>
          <a:p>
            <a:r>
              <a:rPr lang="en-US" noProof="0"/>
              <a:t>Text Layout 2</a:t>
            </a:r>
          </a:p>
        </p:txBody>
      </p:sp>
      <p:sp>
        <p:nvSpPr>
          <p:cNvPr id="3" name="Date Placeholder 2">
            <a:extLst>
              <a:ext uri="{FF2B5EF4-FFF2-40B4-BE49-F238E27FC236}">
                <a16:creationId xmlns="" xmlns:a16="http://schemas.microsoft.com/office/drawing/2014/main" id="{5F5253D9-2D52-4F01-9ED9-4E2A3C0E6A1B}"/>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D3BDB2FC-0867-44DF-98D6-C443802B8C26}"/>
              </a:ext>
            </a:extLst>
          </p:cNvPr>
          <p:cNvSpPr>
            <a:spLocks noGrp="1"/>
          </p:cNvSpPr>
          <p:nvPr>
            <p:ph type="ftr" sz="quarter" idx="11"/>
          </p:nvPr>
        </p:nvSpPr>
        <p:spPr/>
        <p:txBody>
          <a:bodyPr/>
          <a:lstStyle/>
          <a:p>
            <a:r>
              <a:rPr lang="en-US" noProof="0" dirty="0"/>
              <a:t>ADD A FOOTER</a:t>
            </a:r>
          </a:p>
        </p:txBody>
      </p:sp>
      <p:sp>
        <p:nvSpPr>
          <p:cNvPr id="7" name="Picture Placeholder 6">
            <a:extLst>
              <a:ext uri="{FF2B5EF4-FFF2-40B4-BE49-F238E27FC236}">
                <a16:creationId xmlns="" xmlns:a16="http://schemas.microsoft.com/office/drawing/2014/main" id="{2E25E660-4559-4CC8-852F-94402A454C17}"/>
              </a:ext>
            </a:extLst>
          </p:cNvPr>
          <p:cNvSpPr>
            <a:spLocks noGrp="1"/>
          </p:cNvSpPr>
          <p:nvPr>
            <p:ph type="pic" sz="quarter" idx="13"/>
          </p:nvPr>
        </p:nvSpPr>
        <p:spPr>
          <a:xfrm>
            <a:off x="0" y="797608"/>
            <a:ext cx="12192000" cy="2843784"/>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9" name="Graphic 13">
            <a:extLst>
              <a:ext uri="{FF2B5EF4-FFF2-40B4-BE49-F238E27FC236}">
                <a16:creationId xmlns="" xmlns:a16="http://schemas.microsoft.com/office/drawing/2014/main" id="{A4B61220-F8A1-4859-BA99-F5EC0CC36B0F}"/>
              </a:ext>
            </a:extLst>
          </p:cNvPr>
          <p:cNvSpPr/>
          <p:nvPr userDrawn="1"/>
        </p:nvSpPr>
        <p:spPr>
          <a:xfrm>
            <a:off x="1825747" y="4882453"/>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0" name="Text Placeholder 14">
            <a:extLst>
              <a:ext uri="{FF2B5EF4-FFF2-40B4-BE49-F238E27FC236}">
                <a16:creationId xmlns="" xmlns:a16="http://schemas.microsoft.com/office/drawing/2014/main" id="{1A39E620-8448-42D8-85B7-A6BF45A2FBDD}"/>
              </a:ext>
            </a:extLst>
          </p:cNvPr>
          <p:cNvSpPr>
            <a:spLocks noGrp="1"/>
          </p:cNvSpPr>
          <p:nvPr>
            <p:ph type="body" sz="quarter" idx="14" hasCustomPrompt="1"/>
          </p:nvPr>
        </p:nvSpPr>
        <p:spPr>
          <a:xfrm>
            <a:off x="1172027" y="5192860"/>
            <a:ext cx="4430485" cy="639683"/>
          </a:xfrm>
        </p:spPr>
        <p:txBody>
          <a:bodyPr>
            <a:normAutofit/>
          </a:bodyPr>
          <a:lstStyle>
            <a:lvl1pPr marL="0" indent="0" algn="ctr">
              <a:buNone/>
              <a:defRPr sz="1800" b="0" i="0"/>
            </a:lvl1pPr>
          </a:lstStyle>
          <a:p>
            <a:pPr lvl="0"/>
            <a:r>
              <a:rPr lang="en-US" noProof="0"/>
              <a:t>EDIT MASTER TEXT STYLES</a:t>
            </a:r>
          </a:p>
        </p:txBody>
      </p:sp>
      <p:sp>
        <p:nvSpPr>
          <p:cNvPr id="12" name="Text Placeholder 14">
            <a:extLst>
              <a:ext uri="{FF2B5EF4-FFF2-40B4-BE49-F238E27FC236}">
                <a16:creationId xmlns="" xmlns:a16="http://schemas.microsoft.com/office/drawing/2014/main" id="{F2FF44AF-6A6B-4742-B58D-DF26808AFD83}"/>
              </a:ext>
            </a:extLst>
          </p:cNvPr>
          <p:cNvSpPr>
            <a:spLocks noGrp="1"/>
          </p:cNvSpPr>
          <p:nvPr>
            <p:ph type="body" sz="quarter" idx="15" hasCustomPrompt="1"/>
          </p:nvPr>
        </p:nvSpPr>
        <p:spPr>
          <a:xfrm>
            <a:off x="6474599" y="4064000"/>
            <a:ext cx="4545374" cy="1698171"/>
          </a:xfrm>
        </p:spPr>
        <p:txBody>
          <a:bodyPr>
            <a:normAutofit/>
          </a:bodyPr>
          <a:lstStyle>
            <a:lvl1pPr marL="180000" indent="-180000">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noProof="0"/>
              <a:t>Edit Master text styles</a:t>
            </a:r>
          </a:p>
        </p:txBody>
      </p:sp>
    </p:spTree>
    <p:extLst>
      <p:ext uri="{BB962C8B-B14F-4D97-AF65-F5344CB8AC3E}">
        <p14:creationId xmlns:p14="http://schemas.microsoft.com/office/powerpoint/2010/main" val="424932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sp>
        <p:nvSpPr>
          <p:cNvPr id="14" name="Oval 13">
            <a:extLst>
              <a:ext uri="{FF2B5EF4-FFF2-40B4-BE49-F238E27FC236}">
                <a16:creationId xmlns="" xmlns:a16="http://schemas.microsoft.com/office/drawing/2014/main" id="{213AAFFC-6E5A-D44A-ADBF-E9D307CE6349}"/>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 xmlns:a16="http://schemas.microsoft.com/office/drawing/2014/main" id="{72DABAFE-C077-44F7-8606-FCEAD364C17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 xmlns:a16="http://schemas.microsoft.com/office/drawing/2014/main" id="{F8D0EF65-ABFF-4900-A2AD-12A8C47ECC15}"/>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D1E8D827-86E9-4228-B43C-616FE3F73BC2}"/>
              </a:ext>
            </a:extLst>
          </p:cNvPr>
          <p:cNvSpPr>
            <a:spLocks noGrp="1"/>
          </p:cNvSpPr>
          <p:nvPr>
            <p:ph type="ftr" sz="quarter" idx="11"/>
          </p:nvPr>
        </p:nvSpPr>
        <p:spPr/>
        <p:txBody>
          <a:bodyPr/>
          <a:lstStyle/>
          <a:p>
            <a:r>
              <a:rPr lang="en-US" noProof="0" dirty="0"/>
              <a:t>ADD A FOOTER</a:t>
            </a:r>
          </a:p>
        </p:txBody>
      </p:sp>
      <p:sp>
        <p:nvSpPr>
          <p:cNvPr id="7" name="Text Placeholder 2">
            <a:extLst>
              <a:ext uri="{FF2B5EF4-FFF2-40B4-BE49-F238E27FC236}">
                <a16:creationId xmlns="" xmlns:a16="http://schemas.microsoft.com/office/drawing/2014/main" id="{D2BEBEF9-0DCC-4DA2-9828-D5A83238CD9F}"/>
              </a:ext>
            </a:extLst>
          </p:cNvPr>
          <p:cNvSpPr>
            <a:spLocks noGrp="1"/>
          </p:cNvSpPr>
          <p:nvPr>
            <p:ph type="body" idx="1" hasCustomPrompt="1"/>
          </p:nvPr>
        </p:nvSpPr>
        <p:spPr>
          <a:xfrm>
            <a:off x="2067340" y="2738211"/>
            <a:ext cx="4183650"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 title</a:t>
            </a:r>
          </a:p>
        </p:txBody>
      </p:sp>
      <p:sp>
        <p:nvSpPr>
          <p:cNvPr id="8" name="Text Placeholder 26">
            <a:extLst>
              <a:ext uri="{FF2B5EF4-FFF2-40B4-BE49-F238E27FC236}">
                <a16:creationId xmlns="" xmlns:a16="http://schemas.microsoft.com/office/drawing/2014/main" id="{CE9C552F-C732-4E4C-8B62-DE62A58BADF0}"/>
              </a:ext>
            </a:extLst>
          </p:cNvPr>
          <p:cNvSpPr>
            <a:spLocks noGrp="1"/>
          </p:cNvSpPr>
          <p:nvPr>
            <p:ph type="body" sz="quarter" idx="16" hasCustomPrompt="1"/>
          </p:nvPr>
        </p:nvSpPr>
        <p:spPr>
          <a:xfrm>
            <a:off x="838201" y="2043790"/>
            <a:ext cx="10515599" cy="62910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EDIT MASTER TEXT STYLES</a:t>
            </a:r>
          </a:p>
        </p:txBody>
      </p:sp>
      <p:sp>
        <p:nvSpPr>
          <p:cNvPr id="9" name="Text Placeholder 2">
            <a:extLst>
              <a:ext uri="{FF2B5EF4-FFF2-40B4-BE49-F238E27FC236}">
                <a16:creationId xmlns="" xmlns:a16="http://schemas.microsoft.com/office/drawing/2014/main" id="{100DDA39-3A33-4AF8-BB2F-B80A8696D428}"/>
              </a:ext>
            </a:extLst>
          </p:cNvPr>
          <p:cNvSpPr>
            <a:spLocks noGrp="1"/>
          </p:cNvSpPr>
          <p:nvPr>
            <p:ph type="body" idx="18" hasCustomPrompt="1"/>
          </p:nvPr>
        </p:nvSpPr>
        <p:spPr>
          <a:xfrm>
            <a:off x="7534813" y="2738211"/>
            <a:ext cx="4183650"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2 title</a:t>
            </a:r>
          </a:p>
        </p:txBody>
      </p:sp>
      <p:sp>
        <p:nvSpPr>
          <p:cNvPr id="10" name="Text Placeholder 26">
            <a:extLst>
              <a:ext uri="{FF2B5EF4-FFF2-40B4-BE49-F238E27FC236}">
                <a16:creationId xmlns="" xmlns:a16="http://schemas.microsoft.com/office/drawing/2014/main" id="{D01D7372-B596-424A-8437-BCA847E03CF1}"/>
              </a:ext>
            </a:extLst>
          </p:cNvPr>
          <p:cNvSpPr>
            <a:spLocks noGrp="1"/>
          </p:cNvSpPr>
          <p:nvPr>
            <p:ph type="body" sz="quarter" idx="20" hasCustomPrompt="1"/>
          </p:nvPr>
        </p:nvSpPr>
        <p:spPr>
          <a:xfrm>
            <a:off x="1159649" y="3428501"/>
            <a:ext cx="4365625" cy="2333625"/>
          </a:xfrm>
        </p:spPr>
        <p:txBody>
          <a:bodyPr>
            <a:normAutofit/>
          </a:bodyPr>
          <a:lstStyle>
            <a:lvl1pPr marL="180000" indent="-180000">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Edit Master text styles</a:t>
            </a:r>
          </a:p>
        </p:txBody>
      </p:sp>
      <p:sp>
        <p:nvSpPr>
          <p:cNvPr id="11" name="Text Placeholder 26">
            <a:extLst>
              <a:ext uri="{FF2B5EF4-FFF2-40B4-BE49-F238E27FC236}">
                <a16:creationId xmlns="" xmlns:a16="http://schemas.microsoft.com/office/drawing/2014/main" id="{F78DB58E-1DC8-42B6-8950-A39F9249D51D}"/>
              </a:ext>
            </a:extLst>
          </p:cNvPr>
          <p:cNvSpPr>
            <a:spLocks noGrp="1"/>
          </p:cNvSpPr>
          <p:nvPr>
            <p:ph type="body" sz="quarter" idx="21" hasCustomPrompt="1"/>
          </p:nvPr>
        </p:nvSpPr>
        <p:spPr>
          <a:xfrm>
            <a:off x="6627121" y="3428501"/>
            <a:ext cx="4365625" cy="2333625"/>
          </a:xfrm>
        </p:spPr>
        <p:txBody>
          <a:bodyPr>
            <a:normAutofit/>
          </a:bodyPr>
          <a:lstStyle>
            <a:lvl1pPr marL="180000" indent="-180000">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Edit Master text styles</a:t>
            </a:r>
          </a:p>
        </p:txBody>
      </p:sp>
      <p:sp>
        <p:nvSpPr>
          <p:cNvPr id="12" name="Graphic 13">
            <a:extLst>
              <a:ext uri="{FF2B5EF4-FFF2-40B4-BE49-F238E27FC236}">
                <a16:creationId xmlns="" xmlns:a16="http://schemas.microsoft.com/office/drawing/2014/main" id="{6E7BE306-50F4-4966-B172-8808A97D9FF4}"/>
              </a:ext>
            </a:extLst>
          </p:cNvPr>
          <p:cNvSpPr/>
          <p:nvPr userDrawn="1"/>
        </p:nvSpPr>
        <p:spPr>
          <a:xfrm>
            <a:off x="4534478" y="1718435"/>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3" name="Title 1">
            <a:extLst>
              <a:ext uri="{FF2B5EF4-FFF2-40B4-BE49-F238E27FC236}">
                <a16:creationId xmlns="" xmlns:a16="http://schemas.microsoft.com/office/drawing/2014/main" id="{17DEC651-98F0-44EE-BAB8-8B3FE702A36A}"/>
              </a:ext>
            </a:extLst>
          </p:cNvPr>
          <p:cNvSpPr>
            <a:spLocks noGrp="1"/>
          </p:cNvSpPr>
          <p:nvPr>
            <p:ph type="title" hasCustomPrompt="1"/>
          </p:nvPr>
        </p:nvSpPr>
        <p:spPr>
          <a:xfrm>
            <a:off x="838200" y="562882"/>
            <a:ext cx="10515600" cy="1325563"/>
          </a:xfrm>
        </p:spPr>
        <p:txBody>
          <a:bodyPr/>
          <a:lstStyle>
            <a:lvl1pPr algn="ctr">
              <a:defRPr b="0"/>
            </a:lvl1pPr>
          </a:lstStyle>
          <a:p>
            <a:r>
              <a:rPr lang="en-US" noProof="0"/>
              <a:t>Comparison</a:t>
            </a:r>
          </a:p>
        </p:txBody>
      </p:sp>
    </p:spTree>
    <p:extLst>
      <p:ext uri="{BB962C8B-B14F-4D97-AF65-F5344CB8AC3E}">
        <p14:creationId xmlns:p14="http://schemas.microsoft.com/office/powerpoint/2010/main" val="11458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3" name="Oval 22">
            <a:extLst>
              <a:ext uri="{FF2B5EF4-FFF2-40B4-BE49-F238E27FC236}">
                <a16:creationId xmlns="" xmlns:a16="http://schemas.microsoft.com/office/drawing/2014/main" id="{99E16AA7-5075-3449-AB21-5E8037339A90}"/>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 xmlns:a16="http://schemas.microsoft.com/office/drawing/2014/main" id="{E523D6FB-BDF5-462B-9DFB-6A2531254435}"/>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 xmlns:a16="http://schemas.microsoft.com/office/drawing/2014/main" id="{3CAFBD2F-FD90-4C8F-BEA1-91BB2D242EED}"/>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5F47FDA8-53F5-4098-B6D5-32456ABFAE67}"/>
              </a:ext>
            </a:extLst>
          </p:cNvPr>
          <p:cNvSpPr>
            <a:spLocks noGrp="1"/>
          </p:cNvSpPr>
          <p:nvPr>
            <p:ph type="ftr" sz="quarter" idx="11"/>
          </p:nvPr>
        </p:nvSpPr>
        <p:spPr/>
        <p:txBody>
          <a:bodyPr/>
          <a:lstStyle/>
          <a:p>
            <a:r>
              <a:rPr lang="en-US" noProof="0" dirty="0"/>
              <a:t>ADD A FOOTER</a:t>
            </a:r>
          </a:p>
        </p:txBody>
      </p:sp>
      <p:sp>
        <p:nvSpPr>
          <p:cNvPr id="6" name="Chart Placeholder 18">
            <a:extLst>
              <a:ext uri="{FF2B5EF4-FFF2-40B4-BE49-F238E27FC236}">
                <a16:creationId xmlns="" xmlns:a16="http://schemas.microsoft.com/office/drawing/2014/main" id="{270B440B-C39E-47E6-9CBA-0BA4EB1EF522}"/>
              </a:ext>
            </a:extLst>
          </p:cNvPr>
          <p:cNvSpPr>
            <a:spLocks noGrp="1"/>
          </p:cNvSpPr>
          <p:nvPr>
            <p:ph type="chart" sz="quarter" idx="32"/>
          </p:nvPr>
        </p:nvSpPr>
        <p:spPr>
          <a:xfrm>
            <a:off x="6981371" y="1246188"/>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noProof="0" smtClean="0"/>
              <a:t>Click icon to add chart</a:t>
            </a:r>
            <a:endParaRPr lang="en-US" noProof="0" dirty="0"/>
          </a:p>
        </p:txBody>
      </p:sp>
      <p:sp>
        <p:nvSpPr>
          <p:cNvPr id="8" name="Graphic 13">
            <a:extLst>
              <a:ext uri="{FF2B5EF4-FFF2-40B4-BE49-F238E27FC236}">
                <a16:creationId xmlns="" xmlns:a16="http://schemas.microsoft.com/office/drawing/2014/main" id="{1ED66CD9-A275-41A6-92EA-B32A8F51F472}"/>
              </a:ext>
            </a:extLst>
          </p:cNvPr>
          <p:cNvSpPr/>
          <p:nvPr userDrawn="1"/>
        </p:nvSpPr>
        <p:spPr>
          <a:xfrm>
            <a:off x="1949460" y="2168288"/>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9" name="Text Placeholder 14">
            <a:extLst>
              <a:ext uri="{FF2B5EF4-FFF2-40B4-BE49-F238E27FC236}">
                <a16:creationId xmlns="" xmlns:a16="http://schemas.microsoft.com/office/drawing/2014/main" id="{B1A41807-9D03-4167-89E4-C5D1E8143661}"/>
              </a:ext>
            </a:extLst>
          </p:cNvPr>
          <p:cNvSpPr>
            <a:spLocks noGrp="1"/>
          </p:cNvSpPr>
          <p:nvPr>
            <p:ph type="body" sz="quarter" idx="14" hasCustomPrompt="1"/>
          </p:nvPr>
        </p:nvSpPr>
        <p:spPr>
          <a:xfrm>
            <a:off x="925966" y="2478695"/>
            <a:ext cx="5170033" cy="758536"/>
          </a:xfrm>
        </p:spPr>
        <p:txBody>
          <a:bodyPr>
            <a:normAutofit/>
          </a:bodyPr>
          <a:lstStyle>
            <a:lvl1pPr marL="0" indent="0" algn="ctr">
              <a:buNone/>
              <a:defRPr sz="1800" b="0" i="0"/>
            </a:lvl1pPr>
          </a:lstStyle>
          <a:p>
            <a:pPr lvl="0"/>
            <a:r>
              <a:rPr lang="en-US" noProof="0"/>
              <a:t>EDIT MASTER TEXT STYLES</a:t>
            </a:r>
          </a:p>
        </p:txBody>
      </p:sp>
      <p:sp>
        <p:nvSpPr>
          <p:cNvPr id="10" name="Title 1">
            <a:extLst>
              <a:ext uri="{FF2B5EF4-FFF2-40B4-BE49-F238E27FC236}">
                <a16:creationId xmlns="" xmlns:a16="http://schemas.microsoft.com/office/drawing/2014/main" id="{CBDF72AB-A1AE-464E-A9E1-C5CDA8D5CCFE}"/>
              </a:ext>
            </a:extLst>
          </p:cNvPr>
          <p:cNvSpPr>
            <a:spLocks noGrp="1"/>
          </p:cNvSpPr>
          <p:nvPr>
            <p:ph type="title" hasCustomPrompt="1"/>
          </p:nvPr>
        </p:nvSpPr>
        <p:spPr>
          <a:xfrm>
            <a:off x="1957858" y="1289573"/>
            <a:ext cx="3106248" cy="758536"/>
          </a:xfrm>
        </p:spPr>
        <p:txBody>
          <a:bodyPr lIns="0" tIns="0" rIns="0" bIns="0">
            <a:noAutofit/>
          </a:bodyPr>
          <a:lstStyle>
            <a:lvl1pPr algn="ctr">
              <a:defRPr/>
            </a:lvl1pPr>
          </a:lstStyle>
          <a:p>
            <a:r>
              <a:rPr lang="en-US" noProof="0"/>
              <a:t>Chart Slide</a:t>
            </a:r>
          </a:p>
        </p:txBody>
      </p:sp>
      <p:sp>
        <p:nvSpPr>
          <p:cNvPr id="12" name="Text Placeholder 2">
            <a:extLst>
              <a:ext uri="{FF2B5EF4-FFF2-40B4-BE49-F238E27FC236}">
                <a16:creationId xmlns="" xmlns:a16="http://schemas.microsoft.com/office/drawing/2014/main" id="{B83C9A6F-A614-4B31-91D5-3B5CB932149C}"/>
              </a:ext>
            </a:extLst>
          </p:cNvPr>
          <p:cNvSpPr>
            <a:spLocks noGrp="1"/>
          </p:cNvSpPr>
          <p:nvPr>
            <p:ph type="body" idx="18" hasCustomPrompt="1"/>
          </p:nvPr>
        </p:nvSpPr>
        <p:spPr>
          <a:xfrm>
            <a:off x="2030497" y="3408555"/>
            <a:ext cx="1597889"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30%</a:t>
            </a:r>
          </a:p>
        </p:txBody>
      </p:sp>
      <p:sp>
        <p:nvSpPr>
          <p:cNvPr id="13" name="Text Placeholder 26">
            <a:extLst>
              <a:ext uri="{FF2B5EF4-FFF2-40B4-BE49-F238E27FC236}">
                <a16:creationId xmlns="" xmlns:a16="http://schemas.microsoft.com/office/drawing/2014/main" id="{A985BA82-9C97-475F-8775-0F16D2FB4047}"/>
              </a:ext>
            </a:extLst>
          </p:cNvPr>
          <p:cNvSpPr>
            <a:spLocks noGrp="1"/>
          </p:cNvSpPr>
          <p:nvPr>
            <p:ph type="body" sz="quarter" idx="21" hasCustomPrompt="1"/>
          </p:nvPr>
        </p:nvSpPr>
        <p:spPr>
          <a:xfrm>
            <a:off x="2030498" y="373910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15" name="Text Placeholder 2">
            <a:extLst>
              <a:ext uri="{FF2B5EF4-FFF2-40B4-BE49-F238E27FC236}">
                <a16:creationId xmlns="" xmlns:a16="http://schemas.microsoft.com/office/drawing/2014/main" id="{E5376509-D29C-46DE-948E-15D430CE432A}"/>
              </a:ext>
            </a:extLst>
          </p:cNvPr>
          <p:cNvSpPr>
            <a:spLocks noGrp="1"/>
          </p:cNvSpPr>
          <p:nvPr>
            <p:ph type="body" idx="22" hasCustomPrompt="1"/>
          </p:nvPr>
        </p:nvSpPr>
        <p:spPr>
          <a:xfrm>
            <a:off x="2030522" y="414222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10%</a:t>
            </a:r>
          </a:p>
        </p:txBody>
      </p:sp>
      <p:sp>
        <p:nvSpPr>
          <p:cNvPr id="16" name="Text Placeholder 26">
            <a:extLst>
              <a:ext uri="{FF2B5EF4-FFF2-40B4-BE49-F238E27FC236}">
                <a16:creationId xmlns="" xmlns:a16="http://schemas.microsoft.com/office/drawing/2014/main" id="{A581FA6A-566D-4068-A898-F86FB96D4A93}"/>
              </a:ext>
            </a:extLst>
          </p:cNvPr>
          <p:cNvSpPr>
            <a:spLocks noGrp="1"/>
          </p:cNvSpPr>
          <p:nvPr>
            <p:ph type="body" sz="quarter" idx="23" hasCustomPrompt="1"/>
          </p:nvPr>
        </p:nvSpPr>
        <p:spPr>
          <a:xfrm>
            <a:off x="2030523" y="447277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18" name="Text Placeholder 2">
            <a:extLst>
              <a:ext uri="{FF2B5EF4-FFF2-40B4-BE49-F238E27FC236}">
                <a16:creationId xmlns="" xmlns:a16="http://schemas.microsoft.com/office/drawing/2014/main" id="{503636CF-AD49-411E-BE27-63C28BDE068C}"/>
              </a:ext>
            </a:extLst>
          </p:cNvPr>
          <p:cNvSpPr>
            <a:spLocks noGrp="1"/>
          </p:cNvSpPr>
          <p:nvPr>
            <p:ph type="body" idx="24" hasCustomPrompt="1"/>
          </p:nvPr>
        </p:nvSpPr>
        <p:spPr>
          <a:xfrm>
            <a:off x="3970011" y="3408555"/>
            <a:ext cx="1597889"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25%</a:t>
            </a:r>
          </a:p>
        </p:txBody>
      </p:sp>
      <p:sp>
        <p:nvSpPr>
          <p:cNvPr id="19" name="Text Placeholder 26">
            <a:extLst>
              <a:ext uri="{FF2B5EF4-FFF2-40B4-BE49-F238E27FC236}">
                <a16:creationId xmlns="" xmlns:a16="http://schemas.microsoft.com/office/drawing/2014/main" id="{F2C67681-C89E-4F74-A7C1-BD0812A9422A}"/>
              </a:ext>
            </a:extLst>
          </p:cNvPr>
          <p:cNvSpPr>
            <a:spLocks noGrp="1"/>
          </p:cNvSpPr>
          <p:nvPr>
            <p:ph type="body" sz="quarter" idx="25" hasCustomPrompt="1"/>
          </p:nvPr>
        </p:nvSpPr>
        <p:spPr>
          <a:xfrm>
            <a:off x="3970012" y="373910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1" name="Text Placeholder 2">
            <a:extLst>
              <a:ext uri="{FF2B5EF4-FFF2-40B4-BE49-F238E27FC236}">
                <a16:creationId xmlns="" xmlns:a16="http://schemas.microsoft.com/office/drawing/2014/main" id="{5742559E-6662-49A7-A091-9472A31ED26B}"/>
              </a:ext>
            </a:extLst>
          </p:cNvPr>
          <p:cNvSpPr>
            <a:spLocks noGrp="1"/>
          </p:cNvSpPr>
          <p:nvPr>
            <p:ph type="body" idx="26" hasCustomPrompt="1"/>
          </p:nvPr>
        </p:nvSpPr>
        <p:spPr>
          <a:xfrm>
            <a:off x="3970036" y="414222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10%</a:t>
            </a:r>
          </a:p>
        </p:txBody>
      </p:sp>
      <p:sp>
        <p:nvSpPr>
          <p:cNvPr id="22" name="Text Placeholder 26">
            <a:extLst>
              <a:ext uri="{FF2B5EF4-FFF2-40B4-BE49-F238E27FC236}">
                <a16:creationId xmlns="" xmlns:a16="http://schemas.microsoft.com/office/drawing/2014/main" id="{E514B383-1886-4E45-9DB3-6DF4FFCA6FCD}"/>
              </a:ext>
            </a:extLst>
          </p:cNvPr>
          <p:cNvSpPr>
            <a:spLocks noGrp="1"/>
          </p:cNvSpPr>
          <p:nvPr>
            <p:ph type="body" sz="quarter" idx="27" hasCustomPrompt="1"/>
          </p:nvPr>
        </p:nvSpPr>
        <p:spPr>
          <a:xfrm>
            <a:off x="3970037" y="447277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4" name="Text Placeholder 2">
            <a:extLst>
              <a:ext uri="{FF2B5EF4-FFF2-40B4-BE49-F238E27FC236}">
                <a16:creationId xmlns="" xmlns:a16="http://schemas.microsoft.com/office/drawing/2014/main" id="{2734F2A5-6B16-40E3-8EBB-0E1A0984BAB7}"/>
              </a:ext>
            </a:extLst>
          </p:cNvPr>
          <p:cNvSpPr>
            <a:spLocks noGrp="1"/>
          </p:cNvSpPr>
          <p:nvPr>
            <p:ph type="body" idx="28" hasCustomPrompt="1"/>
          </p:nvPr>
        </p:nvSpPr>
        <p:spPr>
          <a:xfrm>
            <a:off x="2030497" y="487589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20%</a:t>
            </a:r>
          </a:p>
        </p:txBody>
      </p:sp>
      <p:sp>
        <p:nvSpPr>
          <p:cNvPr id="25" name="Text Placeholder 26">
            <a:extLst>
              <a:ext uri="{FF2B5EF4-FFF2-40B4-BE49-F238E27FC236}">
                <a16:creationId xmlns="" xmlns:a16="http://schemas.microsoft.com/office/drawing/2014/main" id="{01D6AF2B-2CA0-4F6A-9C29-4AE73FCAB4E2}"/>
              </a:ext>
            </a:extLst>
          </p:cNvPr>
          <p:cNvSpPr>
            <a:spLocks noGrp="1"/>
          </p:cNvSpPr>
          <p:nvPr>
            <p:ph type="body" sz="quarter" idx="29" hasCustomPrompt="1"/>
          </p:nvPr>
        </p:nvSpPr>
        <p:spPr>
          <a:xfrm>
            <a:off x="2030498" y="520644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7" name="Text Placeholder 2">
            <a:extLst>
              <a:ext uri="{FF2B5EF4-FFF2-40B4-BE49-F238E27FC236}">
                <a16:creationId xmlns="" xmlns:a16="http://schemas.microsoft.com/office/drawing/2014/main" id="{C3E000C2-49D4-4D64-860A-0DB29B389387}"/>
              </a:ext>
            </a:extLst>
          </p:cNvPr>
          <p:cNvSpPr>
            <a:spLocks noGrp="1"/>
          </p:cNvSpPr>
          <p:nvPr>
            <p:ph type="body" idx="30" hasCustomPrompt="1"/>
          </p:nvPr>
        </p:nvSpPr>
        <p:spPr>
          <a:xfrm>
            <a:off x="3970037" y="4875898"/>
            <a:ext cx="1597889" cy="482452"/>
          </a:xfrm>
        </p:spPr>
        <p:txBody>
          <a:bodyPr anchor="b" anchorCtr="0">
            <a:no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5%</a:t>
            </a:r>
          </a:p>
        </p:txBody>
      </p:sp>
      <p:sp>
        <p:nvSpPr>
          <p:cNvPr id="28" name="Text Placeholder 26">
            <a:extLst>
              <a:ext uri="{FF2B5EF4-FFF2-40B4-BE49-F238E27FC236}">
                <a16:creationId xmlns="" xmlns:a16="http://schemas.microsoft.com/office/drawing/2014/main" id="{4A6CF106-F60C-46A1-BD17-8EC35A637A7C}"/>
              </a:ext>
            </a:extLst>
          </p:cNvPr>
          <p:cNvSpPr>
            <a:spLocks noGrp="1"/>
          </p:cNvSpPr>
          <p:nvPr>
            <p:ph type="body" sz="quarter" idx="31" hasCustomPrompt="1"/>
          </p:nvPr>
        </p:nvSpPr>
        <p:spPr>
          <a:xfrm>
            <a:off x="3970037" y="520644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Tree>
    <p:extLst>
      <p:ext uri="{BB962C8B-B14F-4D97-AF65-F5344CB8AC3E}">
        <p14:creationId xmlns:p14="http://schemas.microsoft.com/office/powerpoint/2010/main" val="284725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10" name="Oval 9">
            <a:extLst>
              <a:ext uri="{FF2B5EF4-FFF2-40B4-BE49-F238E27FC236}">
                <a16:creationId xmlns="" xmlns:a16="http://schemas.microsoft.com/office/drawing/2014/main" id="{FB049D0D-CE60-8E46-896A-1F4E3E51AABC}"/>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 xmlns:a16="http://schemas.microsoft.com/office/drawing/2014/main" id="{DE288F71-122C-49D4-9750-104A0F9BA30E}"/>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 xmlns:a16="http://schemas.microsoft.com/office/drawing/2014/main" id="{67A81471-D048-496A-9DA4-EDB335843A90}"/>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ABADBAE1-8416-4A24-B332-BA35F9D581F0}"/>
              </a:ext>
            </a:extLst>
          </p:cNvPr>
          <p:cNvSpPr>
            <a:spLocks noGrp="1"/>
          </p:cNvSpPr>
          <p:nvPr>
            <p:ph type="ftr" sz="quarter" idx="11"/>
          </p:nvPr>
        </p:nvSpPr>
        <p:spPr/>
        <p:txBody>
          <a:bodyPr/>
          <a:lstStyle/>
          <a:p>
            <a:r>
              <a:rPr lang="en-US" noProof="0" dirty="0"/>
              <a:t>ADD A FOOTER</a:t>
            </a:r>
          </a:p>
        </p:txBody>
      </p:sp>
      <p:sp>
        <p:nvSpPr>
          <p:cNvPr id="7" name="Text Placeholder 14">
            <a:extLst>
              <a:ext uri="{FF2B5EF4-FFF2-40B4-BE49-F238E27FC236}">
                <a16:creationId xmlns="" xmlns:a16="http://schemas.microsoft.com/office/drawing/2014/main" id="{B9AF1F95-7091-4B50-892C-55F8B5B9AC86}"/>
              </a:ext>
            </a:extLst>
          </p:cNvPr>
          <p:cNvSpPr>
            <a:spLocks noGrp="1"/>
          </p:cNvSpPr>
          <p:nvPr>
            <p:ph type="body" sz="quarter" idx="13" hasCustomPrompt="1"/>
          </p:nvPr>
        </p:nvSpPr>
        <p:spPr>
          <a:xfrm>
            <a:off x="8291145" y="3029751"/>
            <a:ext cx="2825496" cy="2144162"/>
          </a:xfrm>
        </p:spPr>
        <p:txBody>
          <a:bodyPr>
            <a:normAutofit/>
          </a:bodyPr>
          <a:lstStyle>
            <a:lvl1pPr marL="0" indent="0" algn="ctr">
              <a:buNone/>
              <a:defRPr sz="1800" b="0" i="0"/>
            </a:lvl1pPr>
          </a:lstStyle>
          <a:p>
            <a:pPr lvl="0"/>
            <a:r>
              <a:rPr lang="en-US" noProof="0"/>
              <a:t>EDIT MASTER TEXT STYLES</a:t>
            </a:r>
          </a:p>
        </p:txBody>
      </p:sp>
      <p:sp>
        <p:nvSpPr>
          <p:cNvPr id="9" name="Title 1">
            <a:extLst>
              <a:ext uri="{FF2B5EF4-FFF2-40B4-BE49-F238E27FC236}">
                <a16:creationId xmlns="" xmlns:a16="http://schemas.microsoft.com/office/drawing/2014/main" id="{77DE3589-2C45-437A-BDA9-55A9B8859FF7}"/>
              </a:ext>
            </a:extLst>
          </p:cNvPr>
          <p:cNvSpPr>
            <a:spLocks noGrp="1"/>
          </p:cNvSpPr>
          <p:nvPr>
            <p:ph type="title" hasCustomPrompt="1"/>
          </p:nvPr>
        </p:nvSpPr>
        <p:spPr>
          <a:xfrm>
            <a:off x="8291145" y="1868285"/>
            <a:ext cx="2825496" cy="718222"/>
          </a:xfrm>
        </p:spPr>
        <p:txBody>
          <a:bodyPr/>
          <a:lstStyle>
            <a:lvl1pPr algn="ctr">
              <a:defRPr/>
            </a:lvl1pPr>
          </a:lstStyle>
          <a:p>
            <a:r>
              <a:rPr lang="en-US" noProof="0"/>
              <a:t>Table Slide</a:t>
            </a:r>
          </a:p>
        </p:txBody>
      </p:sp>
      <p:sp>
        <p:nvSpPr>
          <p:cNvPr id="15" name="Graphic 12">
            <a:extLst>
              <a:ext uri="{FF2B5EF4-FFF2-40B4-BE49-F238E27FC236}">
                <a16:creationId xmlns="" xmlns:a16="http://schemas.microsoft.com/office/drawing/2014/main" id="{6161C347-CD23-4D4F-981D-1C8457111EA8}"/>
              </a:ext>
            </a:extLst>
          </p:cNvPr>
          <p:cNvSpPr/>
          <p:nvPr userDrawn="1"/>
        </p:nvSpPr>
        <p:spPr>
          <a:xfrm>
            <a:off x="8340351" y="2726976"/>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16" name="Table Placeholder 17">
            <a:extLst>
              <a:ext uri="{FF2B5EF4-FFF2-40B4-BE49-F238E27FC236}">
                <a16:creationId xmlns="" xmlns:a16="http://schemas.microsoft.com/office/drawing/2014/main" id="{263A1EA1-1C4F-4F47-9C24-928669CE38DE}"/>
              </a:ext>
            </a:extLst>
          </p:cNvPr>
          <p:cNvSpPr>
            <a:spLocks noGrp="1"/>
          </p:cNvSpPr>
          <p:nvPr>
            <p:ph type="tbl" sz="quarter" idx="17"/>
          </p:nvPr>
        </p:nvSpPr>
        <p:spPr>
          <a:xfrm>
            <a:off x="911225" y="1505433"/>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noProof="0" smtClean="0"/>
              <a:t>Click icon to add table</a:t>
            </a:r>
            <a:endParaRPr lang="en-US" noProof="0" dirty="0"/>
          </a:p>
        </p:txBody>
      </p:sp>
    </p:spTree>
    <p:extLst>
      <p:ext uri="{BB962C8B-B14F-4D97-AF65-F5344CB8AC3E}">
        <p14:creationId xmlns:p14="http://schemas.microsoft.com/office/powerpoint/2010/main" val="403410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11" name="Picture Placeholder 6">
            <a:extLst>
              <a:ext uri="{FF2B5EF4-FFF2-40B4-BE49-F238E27FC236}">
                <a16:creationId xmlns="" xmlns:a16="http://schemas.microsoft.com/office/drawing/2014/main" id="{5D65245D-DE69-4098-94DD-C36B76E4C3A9}"/>
              </a:ext>
            </a:extLst>
          </p:cNvPr>
          <p:cNvSpPr>
            <a:spLocks noGrp="1"/>
          </p:cNvSpPr>
          <p:nvPr>
            <p:ph type="pic" sz="quarter" idx="18"/>
          </p:nvPr>
        </p:nvSpPr>
        <p:spPr>
          <a:xfrm>
            <a:off x="0" y="793750"/>
            <a:ext cx="12192000" cy="4900613"/>
          </a:xfrm>
        </p:spPr>
        <p:txBody>
          <a:bodyPr anchor="ctr" anchorCtr="0">
            <a:normAutofit/>
          </a:bodyPr>
          <a:lstStyle>
            <a:lvl1pPr marL="0" indent="0" algn="ctr">
              <a:buFont typeface="Arial" panose="020B0604020202020204" pitchFamily="34" charset="0"/>
              <a:buNone/>
              <a:defRPr sz="1400"/>
            </a:lvl1pPr>
          </a:lstStyle>
          <a:p>
            <a:r>
              <a:rPr lang="en-US" noProof="0" smtClean="0"/>
              <a:t>Click icon to add picture</a:t>
            </a:r>
            <a:endParaRPr lang="en-US" noProof="0" dirty="0"/>
          </a:p>
        </p:txBody>
      </p:sp>
      <p:sp>
        <p:nvSpPr>
          <p:cNvPr id="2" name="Title 1">
            <a:extLst>
              <a:ext uri="{FF2B5EF4-FFF2-40B4-BE49-F238E27FC236}">
                <a16:creationId xmlns="" xmlns:a16="http://schemas.microsoft.com/office/drawing/2014/main" id="{316FD1D3-F7DC-4F8A-8E05-6DC25FB66CD5}"/>
              </a:ext>
            </a:extLst>
          </p:cNvPr>
          <p:cNvSpPr>
            <a:spLocks noGrp="1"/>
          </p:cNvSpPr>
          <p:nvPr>
            <p:ph type="title" hasCustomPrompt="1"/>
          </p:nvPr>
        </p:nvSpPr>
        <p:spPr>
          <a:xfrm>
            <a:off x="838200" y="4514150"/>
            <a:ext cx="10515600" cy="1325563"/>
          </a:xfrm>
        </p:spPr>
        <p:txBody>
          <a:bodyPr/>
          <a:lstStyle>
            <a:lvl1pPr algn="ctr">
              <a:defRPr>
                <a:solidFill>
                  <a:schemeClr val="bg1"/>
                </a:solidFill>
              </a:defRPr>
            </a:lvl1pPr>
          </a:lstStyle>
          <a:p>
            <a:r>
              <a:rPr lang="en-US" noProof="0"/>
              <a:t>Big Image Slide</a:t>
            </a:r>
          </a:p>
        </p:txBody>
      </p:sp>
      <p:sp>
        <p:nvSpPr>
          <p:cNvPr id="3" name="Date Placeholder 2">
            <a:extLst>
              <a:ext uri="{FF2B5EF4-FFF2-40B4-BE49-F238E27FC236}">
                <a16:creationId xmlns="" xmlns:a16="http://schemas.microsoft.com/office/drawing/2014/main" id="{0A250713-11E6-4FEF-877D-92967D24588A}"/>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 xmlns:a16="http://schemas.microsoft.com/office/drawing/2014/main" id="{445D3C9A-DEE5-4BD4-8961-80E018A4C27D}"/>
              </a:ext>
            </a:extLst>
          </p:cNvPr>
          <p:cNvSpPr>
            <a:spLocks noGrp="1"/>
          </p:cNvSpPr>
          <p:nvPr>
            <p:ph type="ftr" sz="quarter" idx="11"/>
          </p:nvPr>
        </p:nvSpPr>
        <p:spPr/>
        <p:txBody>
          <a:bodyPr/>
          <a:lstStyle/>
          <a:p>
            <a:r>
              <a:rPr lang="en-US" noProof="0" dirty="0"/>
              <a:t>ADD A FOOTER</a:t>
            </a:r>
          </a:p>
        </p:txBody>
      </p:sp>
      <p:sp>
        <p:nvSpPr>
          <p:cNvPr id="9" name="Oval 8">
            <a:extLst>
              <a:ext uri="{FF2B5EF4-FFF2-40B4-BE49-F238E27FC236}">
                <a16:creationId xmlns="" xmlns:a16="http://schemas.microsoft.com/office/drawing/2014/main" id="{7B63585A-DF5C-1B43-BDC1-9CB545382A8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 xmlns:a16="http://schemas.microsoft.com/office/drawing/2014/main" id="{1623800E-00CA-43ED-953B-1A09DD42843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12" name="Text Placeholder 26">
            <a:extLst>
              <a:ext uri="{FF2B5EF4-FFF2-40B4-BE49-F238E27FC236}">
                <a16:creationId xmlns="" xmlns:a16="http://schemas.microsoft.com/office/drawing/2014/main" id="{A7C55A90-4969-4308-AD56-633E3831D572}"/>
              </a:ext>
            </a:extLst>
          </p:cNvPr>
          <p:cNvSpPr>
            <a:spLocks noGrp="1"/>
          </p:cNvSpPr>
          <p:nvPr>
            <p:ph type="body" sz="quarter" idx="16" hasCustomPrompt="1"/>
          </p:nvPr>
        </p:nvSpPr>
        <p:spPr>
          <a:xfrm>
            <a:off x="2013284" y="5878369"/>
            <a:ext cx="8165432" cy="36512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EDIT MASTER TEXT STYLES</a:t>
            </a:r>
          </a:p>
        </p:txBody>
      </p:sp>
      <p:sp>
        <p:nvSpPr>
          <p:cNvPr id="16" name="Graphic 13">
            <a:extLst>
              <a:ext uri="{FF2B5EF4-FFF2-40B4-BE49-F238E27FC236}">
                <a16:creationId xmlns="" xmlns:a16="http://schemas.microsoft.com/office/drawing/2014/main" id="{15031A21-FED3-4C51-BE76-5A2918F223AD}"/>
              </a:ext>
            </a:extLst>
          </p:cNvPr>
          <p:cNvSpPr/>
          <p:nvPr userDrawn="1"/>
        </p:nvSpPr>
        <p:spPr>
          <a:xfrm>
            <a:off x="4534478" y="5342223"/>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Tree>
    <p:extLst>
      <p:ext uri="{BB962C8B-B14F-4D97-AF65-F5344CB8AC3E}">
        <p14:creationId xmlns:p14="http://schemas.microsoft.com/office/powerpoint/2010/main" val="234262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E04C9FBA-BD24-42E1-BABE-0EE5C20738FC}"/>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8" name="Rectangle 7">
            <a:extLst>
              <a:ext uri="{FF2B5EF4-FFF2-40B4-BE49-F238E27FC236}">
                <a16:creationId xmlns="" xmlns:a16="http://schemas.microsoft.com/office/drawing/2014/main" id="{2D2715CE-EA2A-4137-8BA3-1FEEF2E40A3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sp>
        <p:nvSpPr>
          <p:cNvPr id="2" name="Title Placeholder 1">
            <a:extLst>
              <a:ext uri="{FF2B5EF4-FFF2-40B4-BE49-F238E27FC236}">
                <a16:creationId xmlns=""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 xmlns:a16="http://schemas.microsoft.com/office/drawing/2014/main" id="{BB1C2DC0-7E13-4A66-9F9B-371BA9C6E4F1}"/>
              </a:ext>
            </a:extLst>
          </p:cNvPr>
          <p:cNvSpPr>
            <a:spLocks noGrp="1"/>
          </p:cNvSpPr>
          <p:nvPr>
            <p:ph type="dt" sz="half" idx="2"/>
          </p:nvPr>
        </p:nvSpPr>
        <p:spPr>
          <a:xfrm>
            <a:off x="838200" y="6016889"/>
            <a:ext cx="2743200" cy="365125"/>
          </a:xfrm>
          <a:prstGeom prst="rect">
            <a:avLst/>
          </a:prstGeom>
        </p:spPr>
        <p:txBody>
          <a:bodyPr vert="horz" lIns="91440" tIns="45720" rIns="91440" bIns="45720" rtlCol="0" anchor="ctr"/>
          <a:lstStyle>
            <a:lvl1pPr algn="l">
              <a:defRPr sz="1100">
                <a:solidFill>
                  <a:schemeClr val="bg2"/>
                </a:solidFill>
              </a:defRPr>
            </a:lvl1pPr>
          </a:lstStyle>
          <a:p>
            <a:r>
              <a:rPr lang="en-US" noProof="0" dirty="0"/>
              <a:t>MM.DD.20XX</a:t>
            </a:r>
          </a:p>
        </p:txBody>
      </p:sp>
      <p:sp>
        <p:nvSpPr>
          <p:cNvPr id="11" name="Footer Placeholder 4">
            <a:extLst>
              <a:ext uri="{FF2B5EF4-FFF2-40B4-BE49-F238E27FC236}">
                <a16:creationId xmlns="" xmlns:a16="http://schemas.microsoft.com/office/drawing/2014/main" id="{1F296578-6D40-435B-861E-0904DDC10B7C}"/>
              </a:ext>
            </a:extLst>
          </p:cNvPr>
          <p:cNvSpPr>
            <a:spLocks noGrp="1"/>
          </p:cNvSpPr>
          <p:nvPr>
            <p:ph type="ftr" sz="quarter" idx="3"/>
          </p:nvPr>
        </p:nvSpPr>
        <p:spPr>
          <a:xfrm>
            <a:off x="8203234" y="6016890"/>
            <a:ext cx="3398763" cy="365125"/>
          </a:xfrm>
          <a:prstGeom prst="rect">
            <a:avLst/>
          </a:prstGeom>
        </p:spPr>
        <p:txBody>
          <a:bodyPr vert="horz" lIns="91440" tIns="45720" rIns="91440" bIns="45720" rtlCol="0" anchor="ctr"/>
          <a:lstStyle>
            <a:lvl1pPr algn="r">
              <a:defRPr sz="1200">
                <a:solidFill>
                  <a:schemeClr val="tx2"/>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9475097E-EB08-4475-9112-275B8402794C}"/>
              </a:ext>
            </a:extLst>
          </p:cNvPr>
          <p:cNvSpPr>
            <a:spLocks noGrp="1"/>
          </p:cNvSpPr>
          <p:nvPr>
            <p:ph type="sldNum" sz="quarter" idx="4"/>
          </p:nvPr>
        </p:nvSpPr>
        <p:spPr>
          <a:xfrm>
            <a:off x="5821279" y="6273660"/>
            <a:ext cx="549442" cy="365125"/>
          </a:xfrm>
          <a:prstGeom prst="rect">
            <a:avLst/>
          </a:prstGeom>
        </p:spPr>
        <p:txBody>
          <a:bodyPr vert="horz" lIns="91440" tIns="45720" rIns="91440" bIns="45720" rtlCol="0" anchor="ctr"/>
          <a:lstStyle>
            <a:lvl1pPr algn="ctr">
              <a:defRPr sz="1200">
                <a:solidFill>
                  <a:schemeClr val="tx2"/>
                </a:solidFill>
              </a:defRPr>
            </a:lvl1p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79"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5" r:id="rId11"/>
    <p:sldLayoutId id="2147483678" r:id="rId12"/>
    <p:sldLayoutId id="2147483674" r:id="rId13"/>
    <p:sldLayoutId id="2147483680" r:id="rId14"/>
    <p:sldLayoutId id="2147483681" r:id="rId15"/>
    <p:sldLayoutId id="2147483682" r:id="rId16"/>
    <p:sldLayoutId id="2147483683" r:id="rId17"/>
    <p:sldLayoutId id="2147483684" r:id="rId18"/>
    <p:sldLayoutId id="2147483685" r:id="rId19"/>
    <p:sldLayoutId id="2147483688" r:id="rId20"/>
    <p:sldLayoutId id="2147483689" r:id="rId21"/>
    <p:sldLayoutId id="2147483686" r:id="rId22"/>
    <p:sldLayoutId id="2147483687" r:id="rId23"/>
    <p:sldLayoutId id="2147483676" r:id="rId24"/>
  </p:sldLayoutIdLst>
  <p:hf hdr="0" dt="0"/>
  <p:txStyles>
    <p:titleStyle>
      <a:lvl1pPr algn="l" defTabSz="914400" rtl="0" eaLnBrk="1" latinLnBrk="0" hangingPunct="1">
        <a:lnSpc>
          <a:spcPct val="90000"/>
        </a:lnSpc>
        <a:spcBef>
          <a:spcPct val="0"/>
        </a:spcBef>
        <a:buNone/>
        <a:defRPr sz="6000" b="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13A672-E2C9-49A3-B8D1-665F05ADB8BC}"/>
              </a:ext>
            </a:extLst>
          </p:cNvPr>
          <p:cNvSpPr>
            <a:spLocks noGrp="1"/>
          </p:cNvSpPr>
          <p:nvPr>
            <p:ph type="title"/>
          </p:nvPr>
        </p:nvSpPr>
        <p:spPr bwMode="grayWhite">
          <a:xfrm>
            <a:off x="345440" y="1280061"/>
            <a:ext cx="11501119" cy="2932924"/>
          </a:xfrm>
        </p:spPr>
        <p:txBody>
          <a:bodyPr/>
          <a:lstStyle/>
          <a:p>
            <a:r>
              <a:rPr lang="en-US" sz="6000" dirty="0" smtClean="0">
                <a:latin typeface="Times New Roman" panose="02020603050405020304" pitchFamily="18" charset="0"/>
                <a:cs typeface="Times New Roman" panose="02020603050405020304" pitchFamily="18" charset="0"/>
              </a:rPr>
              <a:t>STOCK PRICE PREDICTION</a:t>
            </a:r>
            <a:endParaRPr lang="ru-RU" sz="60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8565D450-CF0E-4B12-945F-D0057946DD7C}"/>
              </a:ext>
            </a:extLst>
          </p:cNvPr>
          <p:cNvSpPr>
            <a:spLocks noGrp="1"/>
          </p:cNvSpPr>
          <p:nvPr>
            <p:ph type="body" sz="quarter" idx="13"/>
          </p:nvPr>
        </p:nvSpPr>
        <p:spPr bwMode="grayWhite">
          <a:xfrm>
            <a:off x="2773680" y="3789680"/>
            <a:ext cx="8397942" cy="2550160"/>
          </a:xfrm>
        </p:spPr>
        <p:txBody>
          <a:bodyPr/>
          <a:lstStyle/>
          <a:p>
            <a:r>
              <a:rPr lang="en-US" dirty="0" smtClean="0"/>
              <a:t>    ---    BY </a:t>
            </a:r>
          </a:p>
          <a:p>
            <a:r>
              <a:rPr lang="en-US" sz="3200" dirty="0" smtClean="0"/>
              <a:t> </a:t>
            </a:r>
            <a:r>
              <a:rPr lang="en-US" sz="2000" dirty="0" smtClean="0"/>
              <a:t>2110030105 </a:t>
            </a:r>
            <a:r>
              <a:rPr lang="en-US" sz="2000" dirty="0"/>
              <a:t>SHIREEN</a:t>
            </a:r>
          </a:p>
          <a:p>
            <a:r>
              <a:rPr lang="en-US" sz="2000" dirty="0" smtClean="0"/>
              <a:t>  2110039472 G.SRIRAG                                                       </a:t>
            </a:r>
          </a:p>
          <a:p>
            <a:r>
              <a:rPr lang="en-US" sz="2000" dirty="0" smtClean="0"/>
              <a:t>                   2110030352 T.NIKITHA REDDY</a:t>
            </a:r>
          </a:p>
          <a:p>
            <a:r>
              <a:rPr lang="en-US" sz="2000" dirty="0" smtClean="0"/>
              <a:t>      2110030449 A.VARSHINI</a:t>
            </a:r>
          </a:p>
          <a:p>
            <a:r>
              <a:rPr lang="en-US" sz="2000" dirty="0" smtClean="0"/>
              <a:t>     2110030320  S.NIKHITHA</a:t>
            </a:r>
          </a:p>
          <a:p>
            <a:r>
              <a:rPr lang="en-US" dirty="0" smtClean="0"/>
              <a:t> </a:t>
            </a:r>
            <a:endParaRPr lang="ru-RU" dirty="0"/>
          </a:p>
        </p:txBody>
      </p:sp>
    </p:spTree>
    <p:extLst>
      <p:ext uri="{BB962C8B-B14F-4D97-AF65-F5344CB8AC3E}">
        <p14:creationId xmlns:p14="http://schemas.microsoft.com/office/powerpoint/2010/main" val="2971595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F9E6DE-5C41-4023-A6ED-24BA66E6767E}"/>
              </a:ext>
            </a:extLst>
          </p:cNvPr>
          <p:cNvSpPr>
            <a:spLocks noGrp="1"/>
          </p:cNvSpPr>
          <p:nvPr>
            <p:ph type="title"/>
          </p:nvPr>
        </p:nvSpPr>
        <p:spPr/>
        <p:txBody>
          <a:bodyPr>
            <a:normAutofit/>
          </a:bodyPr>
          <a:lstStyle/>
          <a:p>
            <a:r>
              <a:rPr lang="en-US" sz="3600" dirty="0" smtClean="0">
                <a:latin typeface="Cambria" panose="02040503050406030204" pitchFamily="18" charset="0"/>
                <a:ea typeface="Cambria" panose="02040503050406030204" pitchFamily="18" charset="0"/>
              </a:rPr>
              <a:t>                              INTRODUCTION</a:t>
            </a:r>
            <a:endParaRPr lang="en-US" sz="36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 xmlns:a16="http://schemas.microsoft.com/office/drawing/2014/main" id="{5A7398AB-B4FB-44C4-A9EC-94DA908E8A9A}"/>
              </a:ext>
            </a:extLst>
          </p:cNvPr>
          <p:cNvSpPr>
            <a:spLocks noGrp="1"/>
          </p:cNvSpPr>
          <p:nvPr>
            <p:ph type="sldNum" sz="quarter" idx="12"/>
          </p:nvPr>
        </p:nvSpPr>
        <p:spPr/>
        <p:txBody>
          <a:bodyPr/>
          <a:lstStyle/>
          <a:p>
            <a:fld id="{D495E168-DA5E-4888-8D8A-92B118324C14}" type="slidenum">
              <a:rPr lang="en-US" smtClean="0"/>
              <a:pPr/>
              <a:t>2</a:t>
            </a:fld>
            <a:endParaRPr lang="en-US" dirty="0"/>
          </a:p>
        </p:txBody>
      </p:sp>
      <p:sp>
        <p:nvSpPr>
          <p:cNvPr id="3" name="Content Placeholder 2"/>
          <p:cNvSpPr>
            <a:spLocks noGrp="1"/>
          </p:cNvSpPr>
          <p:nvPr>
            <p:ph idx="1"/>
          </p:nvPr>
        </p:nvSpPr>
        <p:spPr/>
        <p:txBody>
          <a:bodyPr>
            <a:normAutofit/>
          </a:bodyPr>
          <a:lstStyle/>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Stock Price Prediction using machine learning helps you discover the future value of company stock and other financial assets traded on an exchange. The entire idea of predicting stock prices is to gain significant profits. Predicting how the stock market will perform is a hard task to do. There are other factors involved in the prediction, such as physical and psychological factors, rational and irrational behavior, and so on. All these factors combine to make share prices dynamic and volatile. This makes it very difficult to predict stock prices with high accuracy. </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3514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smtClean="0">
                <a:latin typeface="Cambria" panose="02040503050406030204" pitchFamily="18" charset="0"/>
                <a:ea typeface="Cambria" panose="02040503050406030204" pitchFamily="18" charset="0"/>
              </a:rPr>
              <a:t>PROBLEM STATEMENT</a:t>
            </a:r>
            <a:endParaRPr lang="en-IN" sz="3600"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D495E168-DA5E-4888-8D8A-92B118324C14}" type="slidenum">
              <a:rPr lang="en-US" noProof="0" smtClean="0"/>
              <a:pPr/>
              <a:t>3</a:t>
            </a:fld>
            <a:endParaRPr lang="en-US" noProof="0" dirty="0"/>
          </a:p>
        </p:txBody>
      </p:sp>
      <p:sp>
        <p:nvSpPr>
          <p:cNvPr id="6" name="Content Placeholder 5"/>
          <p:cNvSpPr>
            <a:spLocks noGrp="1"/>
          </p:cNvSpPr>
          <p:nvPr>
            <p:ph idx="1"/>
          </p:nvPr>
        </p:nvSpPr>
        <p:spPr/>
        <p:txBody>
          <a:bodyPr/>
          <a:lstStyle/>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Stock market prediction and analysis are some of the most difficult jobs to complete. There are numerous causes for this, including market volatility and a variety of other dependent and independent variables that influence the value of a certain stock in the market. These variables make it extremely difficult for any stock market expert to anticipate the rise and fall of the market with great precision.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4174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ctr"/>
            <a:r>
              <a:rPr lang="en-IN" sz="3600" dirty="0">
                <a:latin typeface="Cambria" panose="02040503050406030204" pitchFamily="18" charset="0"/>
                <a:ea typeface="Cambria" panose="02040503050406030204" pitchFamily="18" charset="0"/>
              </a:rPr>
              <a:t>LITERATURE REVIEW </a:t>
            </a:r>
            <a:endParaRPr lang="en-IN" sz="35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 xmlns:a16="http://schemas.microsoft.com/office/drawing/2014/main" id="{E45C8C93-8D1C-4B92-87D4-43C5CF877594}"/>
              </a:ext>
            </a:extLst>
          </p:cNvPr>
          <p:cNvSpPr>
            <a:spLocks noGrp="1"/>
          </p:cNvSpPr>
          <p:nvPr>
            <p:ph type="ftr" sz="quarter" idx="11"/>
          </p:nvPr>
        </p:nvSpPr>
        <p:spPr/>
        <p:txBody>
          <a:bodyPr/>
          <a:lstStyle/>
          <a:p>
            <a:r>
              <a:rPr lang="en-US" dirty="0"/>
              <a:t>ADD A FOOTER</a:t>
            </a:r>
          </a:p>
        </p:txBody>
      </p:sp>
      <p:sp>
        <p:nvSpPr>
          <p:cNvPr id="3" name="Slide Number Placeholder 2">
            <a:extLst>
              <a:ext uri="{FF2B5EF4-FFF2-40B4-BE49-F238E27FC236}">
                <a16:creationId xmlns="" xmlns:a16="http://schemas.microsoft.com/office/drawing/2014/main" id="{08C1B33C-CD10-46DE-98D6-94BCA8759EB7}"/>
              </a:ext>
            </a:extLst>
          </p:cNvPr>
          <p:cNvSpPr>
            <a:spLocks noGrp="1"/>
          </p:cNvSpPr>
          <p:nvPr>
            <p:ph type="sldNum" sz="quarter" idx="12"/>
          </p:nvPr>
        </p:nvSpPr>
        <p:spPr/>
        <p:txBody>
          <a:bodyPr/>
          <a:lstStyle/>
          <a:p>
            <a:fld id="{D495E168-DA5E-4888-8D8A-92B118324C14}" type="slidenum">
              <a:rPr lang="en-US" smtClean="0"/>
              <a:pPr/>
              <a:t>4</a:t>
            </a:fld>
            <a:endParaRPr lang="en-US" dirty="0"/>
          </a:p>
        </p:txBody>
      </p:sp>
      <p:sp>
        <p:nvSpPr>
          <p:cNvPr id="7" name="Content Placeholder 6"/>
          <p:cNvSpPr>
            <a:spLocks noGrp="1"/>
          </p:cNvSpPr>
          <p:nvPr>
            <p:ph idx="1"/>
          </p:nvPr>
        </p:nvSpPr>
        <p:spPr>
          <a:xfrm>
            <a:off x="838200" y="1275367"/>
            <a:ext cx="10515600" cy="4998293"/>
          </a:xfrm>
        </p:spPr>
        <p:txBody>
          <a:bodyPr>
            <a:noAutofit/>
          </a:bodyPr>
          <a:lstStyle/>
          <a:p>
            <a:pPr algn="just"/>
            <a:r>
              <a:rPr lang="en-US" sz="2200" dirty="0">
                <a:latin typeface="Calibri" panose="020F0502020204030204" pitchFamily="34" charset="0"/>
                <a:ea typeface="Calibri" panose="020F0502020204030204" pitchFamily="34" charset="0"/>
                <a:cs typeface="Calibri" panose="020F0502020204030204" pitchFamily="34" charset="0"/>
              </a:rPr>
              <a:t>Research in finance has explored how stock markets are affected by their multi- source and heterogeneous data on some scales. Multi-source heterogeneous </a:t>
            </a:r>
            <a:r>
              <a:rPr lang="en-US" sz="2200" dirty="0" smtClean="0">
                <a:latin typeface="Calibri" panose="020F0502020204030204" pitchFamily="34" charset="0"/>
                <a:ea typeface="Calibri" panose="020F0502020204030204" pitchFamily="34" charset="0"/>
                <a:cs typeface="Calibri" panose="020F0502020204030204" pitchFamily="34" charset="0"/>
              </a:rPr>
              <a:t>data in the stock </a:t>
            </a:r>
            <a:r>
              <a:rPr lang="en-US" sz="2200" dirty="0">
                <a:latin typeface="Calibri" panose="020F0502020204030204" pitchFamily="34" charset="0"/>
                <a:ea typeface="Calibri" panose="020F0502020204030204" pitchFamily="34" charset="0"/>
                <a:cs typeface="Calibri" panose="020F0502020204030204" pitchFamily="34" charset="0"/>
              </a:rPr>
              <a:t>market means that the data of the stock market includes data </a:t>
            </a:r>
            <a:r>
              <a:rPr lang="en-US" sz="2200" dirty="0" smtClean="0">
                <a:latin typeface="Calibri" panose="020F0502020204030204" pitchFamily="34" charset="0"/>
                <a:ea typeface="Calibri" panose="020F0502020204030204" pitchFamily="34" charset="0"/>
                <a:cs typeface="Calibri" panose="020F0502020204030204" pitchFamily="34" charset="0"/>
              </a:rPr>
              <a:t>from different </a:t>
            </a:r>
            <a:r>
              <a:rPr lang="en-US" sz="2200" dirty="0">
                <a:latin typeface="Calibri" panose="020F0502020204030204" pitchFamily="34" charset="0"/>
                <a:ea typeface="Calibri" panose="020F0502020204030204" pitchFamily="34" charset="0"/>
                <a:cs typeface="Calibri" panose="020F0502020204030204" pitchFamily="34" charset="0"/>
              </a:rPr>
              <a:t>sources such as the stock market, the foreign exchange market and even the </a:t>
            </a:r>
            <a:r>
              <a:rPr lang="en-US" sz="2200" dirty="0" smtClean="0">
                <a:latin typeface="Calibri" panose="020F0502020204030204" pitchFamily="34" charset="0"/>
                <a:ea typeface="Calibri" panose="020F0502020204030204" pitchFamily="34" charset="0"/>
                <a:cs typeface="Calibri" panose="020F0502020204030204" pitchFamily="34" charset="0"/>
              </a:rPr>
              <a:t>weather system</a:t>
            </a:r>
            <a:r>
              <a:rPr lang="en-US" sz="2200" dirty="0">
                <a:latin typeface="Calibri" panose="020F0502020204030204" pitchFamily="34" charset="0"/>
                <a:ea typeface="Calibri" panose="020F0502020204030204" pitchFamily="34" charset="0"/>
                <a:cs typeface="Calibri" panose="020F0502020204030204" pitchFamily="34" charset="0"/>
              </a:rPr>
              <a:t>, as well as the structure of stock prices, trading volumes, and stock news, announcements and social networks. and other unstructured data. In particular, </a:t>
            </a:r>
            <a:r>
              <a:rPr lang="en-US" sz="2200" dirty="0" smtClean="0">
                <a:latin typeface="Calibri" panose="020F0502020204030204" pitchFamily="34" charset="0"/>
                <a:ea typeface="Calibri" panose="020F0502020204030204" pitchFamily="34" charset="0"/>
                <a:cs typeface="Calibri" panose="020F0502020204030204" pitchFamily="34" charset="0"/>
              </a:rPr>
              <a:t>the efficient </a:t>
            </a:r>
            <a:r>
              <a:rPr lang="en-US" sz="2200" dirty="0">
                <a:latin typeface="Calibri" panose="020F0502020204030204" pitchFamily="34" charset="0"/>
                <a:ea typeface="Calibri" panose="020F0502020204030204" pitchFamily="34" charset="0"/>
                <a:cs typeface="Calibri" panose="020F0502020204030204" pitchFamily="34" charset="0"/>
              </a:rPr>
              <a:t>market hypothesis believes that information from various sources in the </a:t>
            </a:r>
            <a:r>
              <a:rPr lang="en-US" sz="2200" dirty="0" smtClean="0">
                <a:latin typeface="Calibri" panose="020F0502020204030204" pitchFamily="34" charset="0"/>
                <a:ea typeface="Calibri" panose="020F0502020204030204" pitchFamily="34" charset="0"/>
                <a:cs typeface="Calibri" panose="020F0502020204030204" pitchFamily="34" charset="0"/>
              </a:rPr>
              <a:t>stock market </a:t>
            </a:r>
            <a:r>
              <a:rPr lang="en-US" sz="2200" dirty="0">
                <a:latin typeface="Calibri" panose="020F0502020204030204" pitchFamily="34" charset="0"/>
                <a:ea typeface="Calibri" panose="020F0502020204030204" pitchFamily="34" charset="0"/>
                <a:cs typeface="Calibri" panose="020F0502020204030204" pitchFamily="34" charset="0"/>
              </a:rPr>
              <a:t>will have an impact on the stock market, while behavioral </a:t>
            </a:r>
            <a:r>
              <a:rPr lang="en-US" sz="2200" dirty="0" smtClean="0">
                <a:latin typeface="Calibri" panose="020F0502020204030204" pitchFamily="34" charset="0"/>
                <a:ea typeface="Calibri" panose="020F0502020204030204" pitchFamily="34" charset="0"/>
                <a:cs typeface="Calibri" panose="020F0502020204030204" pitchFamily="34" charset="0"/>
              </a:rPr>
              <a:t>finance believes that financial </a:t>
            </a:r>
            <a:r>
              <a:rPr lang="en-US" sz="2200" dirty="0">
                <a:latin typeface="Calibri" panose="020F0502020204030204" pitchFamily="34" charset="0"/>
                <a:ea typeface="Calibri" panose="020F0502020204030204" pitchFamily="34" charset="0"/>
                <a:cs typeface="Calibri" panose="020F0502020204030204" pitchFamily="34" charset="0"/>
              </a:rPr>
              <a:t>markets are explained, studied and predicted from the individual </a:t>
            </a:r>
            <a:r>
              <a:rPr lang="en-US" sz="2200" dirty="0" smtClean="0">
                <a:latin typeface="Calibri" panose="020F0502020204030204" pitchFamily="34" charset="0"/>
                <a:ea typeface="Calibri" panose="020F0502020204030204" pitchFamily="34" charset="0"/>
                <a:cs typeface="Calibri" panose="020F0502020204030204" pitchFamily="34" charset="0"/>
              </a:rPr>
              <a:t>behaviors of </a:t>
            </a:r>
            <a:r>
              <a:rPr lang="en-US" sz="2200" dirty="0">
                <a:latin typeface="Calibri" panose="020F0502020204030204" pitchFamily="34" charset="0"/>
                <a:ea typeface="Calibri" panose="020F0502020204030204" pitchFamily="34" charset="0"/>
                <a:cs typeface="Calibri" panose="020F0502020204030204" pitchFamily="34" charset="0"/>
              </a:rPr>
              <a:t>traders and the motivations that produce such </a:t>
            </a:r>
            <a:r>
              <a:rPr lang="en-US" sz="2200" dirty="0" smtClean="0">
                <a:latin typeface="Calibri" panose="020F0502020204030204" pitchFamily="34" charset="0"/>
                <a:ea typeface="Calibri" panose="020F0502020204030204" pitchFamily="34" charset="0"/>
                <a:cs typeface="Calibri" panose="020F0502020204030204" pitchFamily="34" charset="0"/>
              </a:rPr>
              <a:t>behaviors</a:t>
            </a:r>
            <a:r>
              <a:rPr lang="en-US" sz="2200" dirty="0" smtClean="0">
                <a:latin typeface="Calibri" panose="020F0502020204030204" pitchFamily="34" charset="0"/>
                <a:ea typeface="Calibri" panose="020F0502020204030204" pitchFamily="34" charset="0"/>
                <a:cs typeface="Calibri" panose="020F0502020204030204" pitchFamily="34" charset="0"/>
              </a:rPr>
              <a:t>.</a:t>
            </a:r>
            <a:endParaRPr lang="en-IN" sz="2200" dirty="0">
              <a:latin typeface="Calibri" panose="020F0502020204030204" pitchFamily="34" charset="0"/>
              <a:ea typeface="Calibri" panose="020F0502020204030204" pitchFamily="34" charset="0"/>
              <a:cs typeface="Calibri" panose="020F0502020204030204" pitchFamily="34" charset="0"/>
            </a:endParaRPr>
          </a:p>
          <a:p>
            <a:pPr algn="just"/>
            <a:endParaRPr lang="en-US" sz="2200" dirty="0" smtClean="0">
              <a:latin typeface="Calibri" panose="020F0502020204030204" pitchFamily="34" charset="0"/>
              <a:ea typeface="Calibri" panose="020F0502020204030204" pitchFamily="34" charset="0"/>
              <a:cs typeface="Calibri" panose="020F0502020204030204" pitchFamily="34" charset="0"/>
            </a:endParaRPr>
          </a:p>
          <a:p>
            <a:pPr algn="just"/>
            <a:r>
              <a:rPr lang="en-US" sz="2200" dirty="0" smtClean="0">
                <a:latin typeface="Cambria" panose="02040503050406030204" pitchFamily="18" charset="0"/>
                <a:ea typeface="Cambria" panose="02040503050406030204" pitchFamily="18" charset="0"/>
                <a:cs typeface="Calibri" panose="020F0502020204030204" pitchFamily="34" charset="0"/>
              </a:rPr>
              <a:t>REFERENCE-</a:t>
            </a:r>
          </a:p>
          <a:p>
            <a:pPr marL="0" indent="0" algn="just">
              <a:buNone/>
            </a:pPr>
            <a:r>
              <a:rPr lang="en-US" sz="2000" dirty="0" smtClean="0">
                <a:latin typeface="Calibri" panose="020F0502020204030204" pitchFamily="34" charset="0"/>
                <a:ea typeface="Calibri" panose="020F0502020204030204" pitchFamily="34" charset="0"/>
                <a:cs typeface="Calibri" panose="020F0502020204030204" pitchFamily="34" charset="0"/>
              </a:rPr>
              <a:t>               https</a:t>
            </a:r>
            <a:r>
              <a:rPr lang="en-US" sz="2000" dirty="0">
                <a:latin typeface="Calibri" panose="020F0502020204030204" pitchFamily="34" charset="0"/>
                <a:ea typeface="Calibri" panose="020F0502020204030204" pitchFamily="34" charset="0"/>
                <a:cs typeface="Calibri" panose="020F0502020204030204" pitchFamily="34" charset="0"/>
              </a:rPr>
              <a:t>://www.ijeast.com/papers/258-262,Tesma508,IJEAST.pdf</a:t>
            </a:r>
          </a:p>
          <a:p>
            <a:pPr algn="just"/>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4000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Cambria" panose="02040503050406030204" pitchFamily="18" charset="0"/>
                <a:ea typeface="Cambria" panose="02040503050406030204" pitchFamily="18" charset="0"/>
              </a:rPr>
              <a:t>DATASET COLLECTION</a:t>
            </a:r>
            <a:endParaRPr lang="en-IN" sz="3600"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D495E168-DA5E-4888-8D8A-92B118324C14}" type="slidenum">
              <a:rPr lang="en-US" noProof="0" smtClean="0"/>
              <a:pPr/>
              <a:t>5</a:t>
            </a:fld>
            <a:endParaRPr lang="en-US" noProof="0" dirty="0"/>
          </a:p>
        </p:txBody>
      </p:sp>
      <p:sp>
        <p:nvSpPr>
          <p:cNvPr id="3" name="Content Placeholder 2"/>
          <p:cNvSpPr>
            <a:spLocks noGrp="1"/>
          </p:cNvSpPr>
          <p:nvPr>
            <p:ph idx="1"/>
          </p:nvPr>
        </p:nvSpPr>
        <p:spPr/>
        <p:txBody>
          <a:bodyPr/>
          <a:lstStyle/>
          <a:p>
            <a:pPr marL="0" indent="0">
              <a:buNone/>
            </a:pPr>
            <a:endParaRPr lang="en-US"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 Yahoo Finance</a:t>
            </a:r>
            <a:endParaRPr lang="en-IN" dirty="0" smtClean="0">
              <a:latin typeface="Calibri" panose="020F0502020204030204" pitchFamily="34" charset="0"/>
              <a:ea typeface="Calibri" panose="020F0502020204030204" pitchFamily="34" charset="0"/>
              <a:cs typeface="Calibri" panose="020F0502020204030204" pitchFamily="34" charset="0"/>
            </a:endParaRPr>
          </a:p>
          <a:p>
            <a:r>
              <a:rPr lang="en-IN" sz="1800" dirty="0" smtClean="0">
                <a:latin typeface="Calibri" panose="020F0502020204030204" pitchFamily="34" charset="0"/>
                <a:ea typeface="Calibri" panose="020F0502020204030204" pitchFamily="34" charset="0"/>
                <a:cs typeface="Calibri" panose="020F0502020204030204" pitchFamily="34" charset="0"/>
              </a:rPr>
              <a:t>https</a:t>
            </a:r>
            <a:r>
              <a:rPr lang="en-IN" sz="1800" dirty="0">
                <a:latin typeface="Calibri" panose="020F0502020204030204" pitchFamily="34" charset="0"/>
                <a:ea typeface="Calibri" panose="020F0502020204030204" pitchFamily="34" charset="0"/>
                <a:cs typeface="Calibri" panose="020F0502020204030204" pitchFamily="34" charset="0"/>
              </a:rPr>
              <a:t>://finance.yahoo.com/?guccounter=1&amp;guce_referrer=aHR0cHM6Ly93d3cuZ29vZ2xlLmNvbS8&amp;guce_referrer_sig=AQAAAMa86kHQaS10gKaHHvBlykDhlTAlrAhsYvOLlpOZPJosbAjo1UnCmSlRqg7WtSx_FxHukuUqtwtScSVIQ7jBJx8aw9a-ETHa-2cQW6jj-zcup7rZ5rJUTVXQLMkQuvhWm4Db2pgc46Fka42QUQTNECBYEubXFQO8GC7VdMe0iVmc</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8633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Cambria" panose="02040503050406030204" pitchFamily="18" charset="0"/>
                <a:ea typeface="Cambria" panose="02040503050406030204" pitchFamily="18" charset="0"/>
              </a:rPr>
              <a:t>REQUIREMENTS</a:t>
            </a:r>
            <a:endParaRPr lang="en-IN" sz="3600"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D495E168-DA5E-4888-8D8A-92B118324C14}" type="slidenum">
              <a:rPr lang="en-US" noProof="0" smtClean="0"/>
              <a:pPr/>
              <a:t>6</a:t>
            </a:fld>
            <a:endParaRPr lang="en-US" noProof="0" dirty="0"/>
          </a:p>
        </p:txBody>
      </p:sp>
      <p:sp>
        <p:nvSpPr>
          <p:cNvPr id="3" name="Content Placeholder 2"/>
          <p:cNvSpPr>
            <a:spLocks noGrp="1"/>
          </p:cNvSpPr>
          <p:nvPr>
            <p:ph idx="1"/>
          </p:nvPr>
        </p:nvSpPr>
        <p:spPr/>
        <p:txBody>
          <a:bodyPr/>
          <a:lstStyle/>
          <a:p>
            <a:r>
              <a:rPr lang="en-US" dirty="0" smtClean="0"/>
              <a:t>Python</a:t>
            </a:r>
          </a:p>
          <a:p>
            <a:r>
              <a:rPr lang="en-US" dirty="0" smtClean="0"/>
              <a:t>Data set</a:t>
            </a:r>
            <a:endParaRPr lang="en-IN" dirty="0"/>
          </a:p>
        </p:txBody>
      </p:sp>
    </p:spTree>
    <p:extLst>
      <p:ext uri="{BB962C8B-B14F-4D97-AF65-F5344CB8AC3E}">
        <p14:creationId xmlns:p14="http://schemas.microsoft.com/office/powerpoint/2010/main" val="770197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algn="ctr"/>
            <a:r>
              <a:rPr lang="en-US" sz="3600" dirty="0" smtClean="0">
                <a:latin typeface="Cambria" panose="02040503050406030204" pitchFamily="18" charset="0"/>
                <a:ea typeface="Cambria" panose="02040503050406030204" pitchFamily="18" charset="0"/>
              </a:rPr>
              <a:t>GITHUB SETUP</a:t>
            </a:r>
            <a:endParaRPr lang="en-IN" sz="3600" dirty="0">
              <a:latin typeface="Cambria" panose="02040503050406030204" pitchFamily="18" charset="0"/>
              <a:ea typeface="Cambria" panose="02040503050406030204" pitchFamily="18" charset="0"/>
            </a:endParaRPr>
          </a:p>
        </p:txBody>
      </p:sp>
      <p:sp>
        <p:nvSpPr>
          <p:cNvPr id="3" name="Footer Placeholder 2"/>
          <p:cNvSpPr>
            <a:spLocks noGrp="1"/>
          </p:cNvSpPr>
          <p:nvPr>
            <p:ph type="ftr" sz="quarter" idx="11"/>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2"/>
          </p:nvPr>
        </p:nvSpPr>
        <p:spPr/>
        <p:txBody>
          <a:bodyPr/>
          <a:lstStyle/>
          <a:p>
            <a:fld id="{D495E168-DA5E-4888-8D8A-92B118324C14}" type="slidenum">
              <a:rPr lang="en-US" noProof="0" smtClean="0"/>
              <a:pPr/>
              <a:t>7</a:t>
            </a:fld>
            <a:endParaRPr lang="en-US" noProof="0" dirty="0"/>
          </a:p>
        </p:txBody>
      </p:sp>
      <p:pic>
        <p:nvPicPr>
          <p:cNvPr id="2" name="Picture 1"/>
          <p:cNvPicPr>
            <a:picLocks noChangeAspect="1"/>
          </p:cNvPicPr>
          <p:nvPr/>
        </p:nvPicPr>
        <p:blipFill rotWithShape="1">
          <a:blip r:embed="rId2"/>
          <a:srcRect l="-286" t="976" r="32066" b="-976"/>
          <a:stretch/>
        </p:blipFill>
        <p:spPr>
          <a:xfrm>
            <a:off x="2113349" y="1690688"/>
            <a:ext cx="7707174" cy="4145883"/>
          </a:xfrm>
          <a:prstGeom prst="rect">
            <a:avLst/>
          </a:prstGeom>
        </p:spPr>
      </p:pic>
    </p:spTree>
    <p:extLst>
      <p:ext uri="{BB962C8B-B14F-4D97-AF65-F5344CB8AC3E}">
        <p14:creationId xmlns:p14="http://schemas.microsoft.com/office/powerpoint/2010/main" val="4167157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7EE6F97-F932-4CE0-81CF-8B3DDFADBF11}"/>
              </a:ext>
            </a:extLst>
          </p:cNvPr>
          <p:cNvSpPr>
            <a:spLocks noGrp="1"/>
          </p:cNvSpPr>
          <p:nvPr>
            <p:ph type="title"/>
          </p:nvPr>
        </p:nvSpPr>
        <p:spPr bwMode="grayWhite"/>
        <p:txBody>
          <a:bodyPr/>
          <a:lstStyle/>
          <a:p>
            <a:r>
              <a:rPr lang="en-US" dirty="0"/>
              <a:t>Thank You!</a:t>
            </a:r>
            <a:endParaRPr lang="ru-RU" dirty="0"/>
          </a:p>
        </p:txBody>
      </p:sp>
    </p:spTree>
    <p:extLst>
      <p:ext uri="{BB962C8B-B14F-4D97-AF65-F5344CB8AC3E}">
        <p14:creationId xmlns:p14="http://schemas.microsoft.com/office/powerpoint/2010/main" val="1563226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3">
      <a:dk1>
        <a:sysClr val="windowText" lastClr="000000"/>
      </a:dk1>
      <a:lt1>
        <a:sysClr val="window" lastClr="FFFFFF"/>
      </a:lt1>
      <a:dk2>
        <a:srgbClr val="6D3200"/>
      </a:dk2>
      <a:lt2>
        <a:srgbClr val="D8B97A"/>
      </a:lt2>
      <a:accent1>
        <a:srgbClr val="306994"/>
      </a:accent1>
      <a:accent2>
        <a:srgbClr val="39577A"/>
      </a:accent2>
      <a:accent3>
        <a:srgbClr val="7E5E34"/>
      </a:accent3>
      <a:accent4>
        <a:srgbClr val="B7B374"/>
      </a:accent4>
      <a:accent5>
        <a:srgbClr val="2C1600"/>
      </a:accent5>
      <a:accent6>
        <a:srgbClr val="864A3F"/>
      </a:accent6>
      <a:hlink>
        <a:srgbClr val="D8B97A"/>
      </a:hlink>
      <a:folHlink>
        <a:srgbClr val="D8B97A"/>
      </a:folHlink>
    </a:clrScheme>
    <a:fontScheme name="Custom 20">
      <a:majorFont>
        <a:latin typeface="Edwardian Script ITC"/>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F22987246_Vintage presentation_RVA_v4.potx" id="{792D8318-D202-4ACE-96A1-4E0E612A1DB4}" vid="{D9DED42A-5960-40D0-85AD-C903AF13B4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FD231387-47F6-4916-BE7C-BCBC21D16E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B73D12-7B2D-4DCB-83EA-85380446C961}">
  <ds:schemaRefs>
    <ds:schemaRef ds:uri="http://schemas.microsoft.com/sharepoint/v3/contenttype/forms"/>
  </ds:schemaRefs>
</ds:datastoreItem>
</file>

<file path=customXml/itemProps3.xml><?xml version="1.0" encoding="utf-8"?>
<ds:datastoreItem xmlns:ds="http://schemas.openxmlformats.org/officeDocument/2006/customXml" ds:itemID="{CA680A15-7E49-40AD-A17E-9EA098747866}">
  <ds:schemaRefs>
    <ds:schemaRef ds:uri="http://purl.org/dc/elements/1.1/"/>
    <ds:schemaRef ds:uri="http://schemas.microsoft.com/office/infopath/2007/PartnerControls"/>
    <ds:schemaRef ds:uri="http://schemas.microsoft.com/office/2006/documentManagement/types"/>
    <ds:schemaRef ds:uri="http://www.w3.org/XML/1998/namespace"/>
    <ds:schemaRef ds:uri="16c05727-aa75-4e4a-9b5f-8a80a1165891"/>
    <ds:schemaRef ds:uri="71af3243-3dd4-4a8d-8c0d-dd76da1f02a5"/>
    <ds:schemaRef ds:uri="http://schemas.openxmlformats.org/package/2006/metadata/core-properties"/>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Vintage presentation</Template>
  <TotalTime>0</TotalTime>
  <Words>372</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 Antiqua</vt:lpstr>
      <vt:lpstr>Calibri</vt:lpstr>
      <vt:lpstr>Cambria</vt:lpstr>
      <vt:lpstr>Edwardian Script ITC</vt:lpstr>
      <vt:lpstr>Times New Roman</vt:lpstr>
      <vt:lpstr>Office Theme</vt:lpstr>
      <vt:lpstr>STOCK PRICE PREDICTION</vt:lpstr>
      <vt:lpstr>                              INTRODUCTION</vt:lpstr>
      <vt:lpstr>PROBLEM STATEMENT</vt:lpstr>
      <vt:lpstr>LITERATURE REVIEW </vt:lpstr>
      <vt:lpstr>DATASET COLLECTION</vt:lpstr>
      <vt:lpstr>REQUIREMENTS</vt:lpstr>
      <vt:lpstr>GITHUB SETUP</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2022-12-02T15:12:21Z</dcterms:created>
  <dcterms:modified xsi:type="dcterms:W3CDTF">2023-05-06T07:18:54Z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