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ahanumanthu01@gmail.com" userId="98acd4fd96a21269" providerId="LiveId" clId="{795E2C68-B067-447D-B88F-614B723AF672}"/>
    <pc:docChg chg="undo custSel modSld sldOrd">
      <pc:chgData name="manasahanumanthu01@gmail.com" userId="98acd4fd96a21269" providerId="LiveId" clId="{795E2C68-B067-447D-B88F-614B723AF672}" dt="2022-08-07T14:40:32.809" v="677" actId="1076"/>
      <pc:docMkLst>
        <pc:docMk/>
      </pc:docMkLst>
      <pc:sldChg chg="modSp mod modTransition">
        <pc:chgData name="manasahanumanthu01@gmail.com" userId="98acd4fd96a21269" providerId="LiveId" clId="{795E2C68-B067-447D-B88F-614B723AF672}" dt="2022-08-07T14:34:14.366" v="343" actId="207"/>
        <pc:sldMkLst>
          <pc:docMk/>
          <pc:sldMk cId="0" sldId="257"/>
        </pc:sldMkLst>
        <pc:spChg chg="mod">
          <ac:chgData name="manasahanumanthu01@gmail.com" userId="98acd4fd96a21269" providerId="LiveId" clId="{795E2C68-B067-447D-B88F-614B723AF672}" dt="2022-08-07T14:30:57.448" v="308" actId="113"/>
          <ac:spMkLst>
            <pc:docMk/>
            <pc:sldMk cId="0" sldId="257"/>
            <ac:spMk id="3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3:09.039" v="330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4:14.366" v="343" actId="207"/>
          <ac:spMkLst>
            <pc:docMk/>
            <pc:sldMk cId="0" sldId="257"/>
            <ac:spMk id="11" creationId="{00000000-0000-0000-0000-000000000000}"/>
          </ac:spMkLst>
        </pc:spChg>
      </pc:sldChg>
      <pc:sldChg chg="addSp modSp mod modTransition">
        <pc:chgData name="manasahanumanthu01@gmail.com" userId="98acd4fd96a21269" providerId="LiveId" clId="{795E2C68-B067-447D-B88F-614B723AF672}" dt="2022-08-07T14:36:40.639" v="356" actId="114"/>
        <pc:sldMkLst>
          <pc:docMk/>
          <pc:sldMk cId="0" sldId="258"/>
        </pc:sldMkLst>
        <pc:spChg chg="mod">
          <ac:chgData name="manasahanumanthu01@gmail.com" userId="98acd4fd96a21269" providerId="LiveId" clId="{795E2C68-B067-447D-B88F-614B723AF672}" dt="2022-08-07T14:36:40.639" v="356" actId="114"/>
          <ac:spMkLst>
            <pc:docMk/>
            <pc:sldMk cId="0" sldId="258"/>
            <ac:spMk id="3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5:42.741" v="351" actId="20577"/>
          <ac:spMkLst>
            <pc:docMk/>
            <pc:sldMk cId="0" sldId="258"/>
            <ac:spMk id="6" creationId="{00000000-0000-0000-0000-000000000000}"/>
          </ac:spMkLst>
        </pc:spChg>
        <pc:picChg chg="add mod">
          <ac:chgData name="manasahanumanthu01@gmail.com" userId="98acd4fd96a21269" providerId="LiveId" clId="{795E2C68-B067-447D-B88F-614B723AF672}" dt="2022-08-07T14:35:35.430" v="347" actId="1076"/>
          <ac:picMkLst>
            <pc:docMk/>
            <pc:sldMk cId="0" sldId="258"/>
            <ac:picMk id="4" creationId="{E6817165-E4C1-09B8-908E-265ABF434D0D}"/>
          </ac:picMkLst>
        </pc:picChg>
      </pc:sldChg>
      <pc:sldChg chg="addSp modSp mod modTransition">
        <pc:chgData name="manasahanumanthu01@gmail.com" userId="98acd4fd96a21269" providerId="LiveId" clId="{795E2C68-B067-447D-B88F-614B723AF672}" dt="2022-08-07T14:36:48.705" v="358" actId="114"/>
        <pc:sldMkLst>
          <pc:docMk/>
          <pc:sldMk cId="0" sldId="259"/>
        </pc:sldMkLst>
        <pc:spChg chg="mod">
          <ac:chgData name="manasahanumanthu01@gmail.com" userId="98acd4fd96a21269" providerId="LiveId" clId="{795E2C68-B067-447D-B88F-614B723AF672}" dt="2022-08-07T14:36:48.705" v="358" actId="114"/>
          <ac:spMkLst>
            <pc:docMk/>
            <pc:sldMk cId="0" sldId="259"/>
            <ac:spMk id="3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2:04:18.917" v="245" actId="20577"/>
          <ac:spMkLst>
            <pc:docMk/>
            <pc:sldMk cId="0" sldId="259"/>
            <ac:spMk id="4" creationId="{00000000-0000-0000-0000-000000000000}"/>
          </ac:spMkLst>
        </pc:spChg>
        <pc:picChg chg="add mod">
          <ac:chgData name="manasahanumanthu01@gmail.com" userId="98acd4fd96a21269" providerId="LiveId" clId="{795E2C68-B067-447D-B88F-614B723AF672}" dt="2022-08-07T12:04:42.493" v="248" actId="14100"/>
          <ac:picMkLst>
            <pc:docMk/>
            <pc:sldMk cId="0" sldId="259"/>
            <ac:picMk id="5" creationId="{EA7487A2-8227-1A1D-02B7-1372466A5DFE}"/>
          </ac:picMkLst>
        </pc:picChg>
      </pc:sldChg>
      <pc:sldChg chg="modSp mod modTransition">
        <pc:chgData name="manasahanumanthu01@gmail.com" userId="98acd4fd96a21269" providerId="LiveId" clId="{795E2C68-B067-447D-B88F-614B723AF672}" dt="2022-08-07T14:38:41.078" v="661" actId="14861"/>
        <pc:sldMkLst>
          <pc:docMk/>
          <pc:sldMk cId="0" sldId="260"/>
        </pc:sldMkLst>
        <pc:spChg chg="mod">
          <ac:chgData name="manasahanumanthu01@gmail.com" userId="98acd4fd96a21269" providerId="LiveId" clId="{795E2C68-B067-447D-B88F-614B723AF672}" dt="2022-08-07T14:36:58.203" v="361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0:17.961" v="304" actId="1076"/>
          <ac:spMkLst>
            <pc:docMk/>
            <pc:sldMk cId="0" sldId="260"/>
            <ac:spMk id="5" creationId="{00000000-0000-0000-0000-000000000000}"/>
          </ac:spMkLst>
        </pc:spChg>
        <pc:picChg chg="mod">
          <ac:chgData name="manasahanumanthu01@gmail.com" userId="98acd4fd96a21269" providerId="LiveId" clId="{795E2C68-B067-447D-B88F-614B723AF672}" dt="2022-08-07T14:38:41.078" v="661" actId="14861"/>
          <ac:picMkLst>
            <pc:docMk/>
            <pc:sldMk cId="0" sldId="260"/>
            <ac:picMk id="1026" creationId="{00000000-0000-0000-0000-000000000000}"/>
          </ac:picMkLst>
        </pc:picChg>
      </pc:sldChg>
      <pc:sldChg chg="modSp mod modTransition">
        <pc:chgData name="manasahanumanthu01@gmail.com" userId="98acd4fd96a21269" providerId="LiveId" clId="{795E2C68-B067-447D-B88F-614B723AF672}" dt="2022-08-07T14:39:41.171" v="669" actId="113"/>
        <pc:sldMkLst>
          <pc:docMk/>
          <pc:sldMk cId="0" sldId="261"/>
        </pc:sldMkLst>
        <pc:spChg chg="mod">
          <ac:chgData name="manasahanumanthu01@gmail.com" userId="98acd4fd96a21269" providerId="LiveId" clId="{795E2C68-B067-447D-B88F-614B723AF672}" dt="2022-08-07T14:39:41.171" v="669" actId="113"/>
          <ac:spMkLst>
            <pc:docMk/>
            <pc:sldMk cId="0" sldId="261"/>
            <ac:spMk id="2" creationId="{00000000-0000-0000-0000-000000000000}"/>
          </ac:spMkLst>
        </pc:spChg>
      </pc:sldChg>
      <pc:sldChg chg="modSp mod modTransition">
        <pc:chgData name="manasahanumanthu01@gmail.com" userId="98acd4fd96a21269" providerId="LiveId" clId="{795E2C68-B067-447D-B88F-614B723AF672}" dt="2022-08-07T14:39:29.907" v="667" actId="207"/>
        <pc:sldMkLst>
          <pc:docMk/>
          <pc:sldMk cId="0" sldId="262"/>
        </pc:sldMkLst>
        <pc:spChg chg="mod">
          <ac:chgData name="manasahanumanthu01@gmail.com" userId="98acd4fd96a21269" providerId="LiveId" clId="{795E2C68-B067-447D-B88F-614B723AF672}" dt="2022-08-07T14:39:29.907" v="667" actId="207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manasahanumanthu01@gmail.com" userId="98acd4fd96a21269" providerId="LiveId" clId="{795E2C68-B067-447D-B88F-614B723AF672}" dt="2022-08-07T14:40:32.809" v="677" actId="1076"/>
        <pc:sldMkLst>
          <pc:docMk/>
          <pc:sldMk cId="0" sldId="263"/>
        </pc:sldMkLst>
        <pc:spChg chg="mod">
          <ac:chgData name="manasahanumanthu01@gmail.com" userId="98acd4fd96a21269" providerId="LiveId" clId="{795E2C68-B067-447D-B88F-614B723AF672}" dt="2022-08-07T14:40:26.142" v="675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40:32.809" v="677" actId="1076"/>
          <ac:spMkLst>
            <pc:docMk/>
            <pc:sldMk cId="0" sldId="263"/>
            <ac:spMk id="4" creationId="{92340A6B-322F-8460-E969-84246D6E5CD6}"/>
          </ac:spMkLst>
        </pc:spChg>
      </pc:sldChg>
      <pc:sldChg chg="ord modTransition">
        <pc:chgData name="manasahanumanthu01@gmail.com" userId="98acd4fd96a21269" providerId="LiveId" clId="{795E2C68-B067-447D-B88F-614B723AF672}" dt="2022-08-07T14:28:57.918" v="295"/>
        <pc:sldMkLst>
          <pc:docMk/>
          <pc:sldMk cId="390129987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780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988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691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495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421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792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330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424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336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918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6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53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18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01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28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37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E37818-5C9D-4467-AC58-7CEE5F9546CC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AA7E31-14E9-45CA-827A-B47CBDAE9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56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88640"/>
            <a:ext cx="71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1617637"/>
            <a:ext cx="6429420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i="1" dirty="0">
                <a:latin typeface="Matura MT Script Capitals" panose="03020802060602070202" pitchFamily="66" charset="0"/>
                <a:cs typeface="MV Boli" panose="02000500030200090000" pitchFamily="2" charset="0"/>
              </a:rPr>
              <a:t>    Tracking System For </a:t>
            </a:r>
          </a:p>
          <a:p>
            <a:r>
              <a:rPr lang="en-IN" sz="3200" i="1" dirty="0">
                <a:latin typeface="Matura MT Script Capitals" panose="03020802060602070202" pitchFamily="66" charset="0"/>
                <a:cs typeface="MV Boli" panose="02000500030200090000" pitchFamily="2" charset="0"/>
              </a:rPr>
              <a:t>         Missing Person</a:t>
            </a:r>
            <a:endParaRPr lang="en-US" sz="3200" i="1" dirty="0">
              <a:latin typeface="Matura MT Script Capitals" panose="03020802060602070202" pitchFamily="66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357187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3108" y="364331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8794" y="2584969"/>
            <a:ext cx="5143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    </a:t>
            </a:r>
          </a:p>
          <a:p>
            <a:r>
              <a:rPr lang="en-IN" sz="2800" b="1" i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2110030351_H.Manasa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2110030352_T.Nikitha Reddy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2110030449_A.SriVarshini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2110039476_Sai </a:t>
            </a:r>
            <a:r>
              <a:rPr lang="en-IN" sz="2800" dirty="0" err="1">
                <a:latin typeface="Candara" panose="020E0502030303020204" pitchFamily="34" charset="0"/>
              </a:rPr>
              <a:t>Nived</a:t>
            </a:r>
            <a:endParaRPr lang="en-IN" sz="2800" dirty="0">
              <a:latin typeface="Candara" panose="020E0502030303020204" pitchFamily="34" charset="0"/>
            </a:endParaRPr>
          </a:p>
          <a:p>
            <a:r>
              <a:rPr lang="en-IN" sz="2800" b="1" i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Under the guidance of </a:t>
            </a:r>
          </a:p>
          <a:p>
            <a:r>
              <a:rPr lang="en-IN" sz="2800" dirty="0"/>
              <a:t>                      -Mr. </a:t>
            </a:r>
            <a:r>
              <a:rPr lang="en-IN" sz="2800" dirty="0" err="1"/>
              <a:t>Sumit</a:t>
            </a:r>
            <a:r>
              <a:rPr lang="en-IN" sz="2800" dirty="0"/>
              <a:t> </a:t>
            </a:r>
            <a:r>
              <a:rPr lang="en-IN" sz="2800" dirty="0" err="1"/>
              <a:t>Hazra</a:t>
            </a:r>
            <a:r>
              <a:rPr lang="en-IN" sz="2800" dirty="0"/>
              <a:t> </a:t>
            </a:r>
            <a:endParaRPr lang="en-US" sz="2800" dirty="0"/>
          </a:p>
          <a:p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764704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Problem statement and domain</a:t>
            </a:r>
            <a:endParaRPr lang="en-US" sz="3600" b="1" i="1" dirty="0">
              <a:solidFill>
                <a:srgbClr val="7030A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94" y="1785926"/>
            <a:ext cx="77341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More time is require for </a:t>
            </a:r>
          </a:p>
          <a:p>
            <a:r>
              <a:rPr lang="en-US" sz="2000" dirty="0"/>
              <a:t>launching an FIR in Police Station</a:t>
            </a:r>
          </a:p>
          <a:p>
            <a:r>
              <a:rPr lang="en-US" sz="2000" dirty="0"/>
              <a:t>to find lost person. Also during </a:t>
            </a:r>
          </a:p>
          <a:p>
            <a:r>
              <a:rPr lang="en-US" sz="2000" dirty="0"/>
              <a:t>manual process number of </a:t>
            </a:r>
          </a:p>
          <a:p>
            <a:r>
              <a:rPr lang="en-US" sz="2000" dirty="0"/>
              <a:t>manpower for searching lost </a:t>
            </a:r>
          </a:p>
          <a:p>
            <a:r>
              <a:rPr lang="en-US" sz="2000" dirty="0"/>
              <a:t>person is less.</a:t>
            </a:r>
            <a:r>
              <a:rPr lang="en-IN" sz="2000" dirty="0"/>
              <a:t>       </a:t>
            </a:r>
          </a:p>
          <a:p>
            <a:r>
              <a:rPr lang="en-IN" sz="2000" dirty="0"/>
              <a:t>         </a:t>
            </a:r>
          </a:p>
          <a:p>
            <a:r>
              <a:rPr lang="en-IN" sz="2000" dirty="0"/>
              <a:t>          To overcome from this ,</a:t>
            </a:r>
          </a:p>
          <a:p>
            <a:r>
              <a:rPr lang="en-IN" sz="2000" dirty="0"/>
              <a:t>we wanted to develop an </a:t>
            </a:r>
          </a:p>
          <a:p>
            <a:r>
              <a:rPr lang="en-IN" sz="2000" dirty="0"/>
              <a:t>application which makes the </a:t>
            </a:r>
          </a:p>
          <a:p>
            <a:r>
              <a:rPr lang="en-IN" sz="2000" dirty="0"/>
              <a:t>task easier to find the missing</a:t>
            </a:r>
          </a:p>
          <a:p>
            <a:r>
              <a:rPr lang="en-IN" sz="2000" dirty="0"/>
              <a:t>person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817165-E4C1-09B8-908E-265ABF43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264" y="1729746"/>
            <a:ext cx="3977985" cy="43841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620688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chemeClr val="accent5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Existing solutions/ Naïve solutions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357298"/>
            <a:ext cx="40731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many lost and found systems which are more concerned with things like mobile phones, watches, wallets,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names of such systems are </a:t>
            </a:r>
            <a:r>
              <a:rPr lang="en-US" sz="2000" dirty="0" err="1"/>
              <a:t>vFound</a:t>
            </a:r>
            <a:r>
              <a:rPr lang="en-US" sz="2000" dirty="0"/>
              <a:t>, etc. 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US" sz="2000" dirty="0"/>
              <a:t>The US National Institute of Justice’s National Missing and Unidentified Persons System (</a:t>
            </a:r>
            <a:r>
              <a:rPr lang="en-US" sz="2000" dirty="0" err="1"/>
              <a:t>NamUs</a:t>
            </a:r>
            <a:r>
              <a:rPr lang="en-US" sz="2000" dirty="0"/>
              <a:t>) is a national centralized repository and resource center for missing persons.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7487A2-8227-1A1D-02B7-1372466A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12776"/>
            <a:ext cx="3544342" cy="439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522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Proposed Algorithm      Design Technique</a:t>
            </a:r>
            <a:endParaRPr lang="en-US" sz="3600" b="1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78592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522429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2727" y="728700"/>
            <a:ext cx="315277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bg1">
                <a:alpha val="0"/>
              </a:schemeClr>
            </a:glow>
            <a:softEdge rad="0"/>
          </a:effectLst>
        </p:spPr>
      </p:pic>
      <p:sp>
        <p:nvSpPr>
          <p:cNvPr id="7" name="TextBox 6"/>
          <p:cNvSpPr txBox="1"/>
          <p:nvPr/>
        </p:nvSpPr>
        <p:spPr>
          <a:xfrm>
            <a:off x="214282" y="207167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7043-655B-752B-306D-E1DAC7056D77}"/>
              </a:ext>
            </a:extLst>
          </p:cNvPr>
          <p:cNvSpPr txBox="1"/>
          <p:nvPr/>
        </p:nvSpPr>
        <p:spPr>
          <a:xfrm>
            <a:off x="827584" y="1843247"/>
            <a:ext cx="4101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Our web application takes </a:t>
            </a:r>
            <a:r>
              <a:rPr lang="en-US" sz="2400" dirty="0" err="1"/>
              <a:t>requirerd</a:t>
            </a:r>
            <a:r>
              <a:rPr lang="en-US" sz="2400" dirty="0"/>
              <a:t> information of a lost person and matches with the others , and then it displays the result.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main advantage is that was easy to upload the complaint and view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And the drawback is </a:t>
            </a:r>
            <a:r>
              <a:rPr lang="en-US" sz="2400" dirty="0"/>
              <a:t>that it requires internet connection and an Android phone with camera.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836712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Structures needed</a:t>
            </a:r>
            <a:endParaRPr lang="en-US" sz="3600" b="1" i="1" dirty="0">
              <a:solidFill>
                <a:srgbClr val="00B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DBA49F-AEB7-D85B-A415-C84F961C9707}"/>
              </a:ext>
            </a:extLst>
          </p:cNvPr>
          <p:cNvSpPr txBox="1"/>
          <p:nvPr/>
        </p:nvSpPr>
        <p:spPr>
          <a:xfrm>
            <a:off x="755576" y="1844824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 is responsible for storing all information in well-defined format. Also it responses to the queries fired by client to add, update, remove or search records. In Our project we have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Eclipse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SDK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JDK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XAMPP Server with  APACHE and MYSQL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PSP database to store information.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464" y="687338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</a:t>
            </a:r>
            <a:r>
              <a:rPr lang="en-IN" sz="36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setup</a:t>
            </a:r>
            <a:endParaRPr lang="en-US" sz="3600" b="1" i="1" dirty="0">
              <a:solidFill>
                <a:schemeClr val="accent3">
                  <a:lumMod val="60000"/>
                  <a:lumOff val="4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555675-B7E3-E557-DCE8-FCCD2616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9772"/>
            <a:ext cx="7387754" cy="221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2C37CD-5CAC-CADD-2689-6E94D8B38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717032"/>
            <a:ext cx="7438293" cy="2585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A52AD7-09F0-57AD-42C1-C0D4D4B0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20688"/>
            <a:ext cx="7632848" cy="266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6BD5FE-B819-E0CE-E43A-6A2D2FFB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07234"/>
            <a:ext cx="763284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129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98708"/>
            <a:ext cx="8319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3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Division of work among </a:t>
            </a:r>
          </a:p>
          <a:p>
            <a:r>
              <a:rPr lang="en-IN" sz="3600" b="1" i="1" dirty="0">
                <a:solidFill>
                  <a:schemeClr val="accent3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group members</a:t>
            </a:r>
            <a:endParaRPr lang="en-US" sz="3600" b="1" i="1" dirty="0">
              <a:solidFill>
                <a:schemeClr val="accent3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340A6B-322F-8460-E969-84246D6E5CD6}"/>
              </a:ext>
            </a:extLst>
          </p:cNvPr>
          <p:cNvSpPr txBox="1"/>
          <p:nvPr/>
        </p:nvSpPr>
        <p:spPr>
          <a:xfrm>
            <a:off x="1187624" y="2276872"/>
            <a:ext cx="69847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2110030351 - </a:t>
            </a:r>
            <a:r>
              <a:rPr lang="en-IN" sz="2800" dirty="0" err="1"/>
              <a:t>H.Manasa</a:t>
            </a:r>
            <a:r>
              <a:rPr lang="en-IN" sz="2800" dirty="0"/>
              <a:t> </a:t>
            </a:r>
            <a:r>
              <a:rPr lang="en-IN" sz="2800" dirty="0" smtClean="0"/>
              <a:t>–PPT and coding</a:t>
            </a:r>
            <a:endParaRPr lang="en-IN" sz="2800" dirty="0"/>
          </a:p>
          <a:p>
            <a:r>
              <a:rPr lang="en-IN" sz="2800" dirty="0"/>
              <a:t>2110030352 - </a:t>
            </a:r>
            <a:r>
              <a:rPr lang="en-IN" sz="2800" dirty="0" err="1"/>
              <a:t>T.Nikitha</a:t>
            </a:r>
            <a:r>
              <a:rPr lang="en-IN" sz="2800" dirty="0"/>
              <a:t> Reddy </a:t>
            </a:r>
            <a:r>
              <a:rPr lang="en-IN" sz="2800" dirty="0" smtClean="0"/>
              <a:t>–Diagrams and     coding</a:t>
            </a:r>
            <a:endParaRPr lang="en-IN" sz="2800" dirty="0"/>
          </a:p>
          <a:p>
            <a:r>
              <a:rPr lang="en-IN" sz="2800" dirty="0"/>
              <a:t>2110030449 - </a:t>
            </a:r>
            <a:r>
              <a:rPr lang="en-IN" sz="2800" dirty="0" err="1"/>
              <a:t>A.SriVarshini</a:t>
            </a:r>
            <a:r>
              <a:rPr lang="en-IN" sz="2800" dirty="0"/>
              <a:t> </a:t>
            </a:r>
            <a:r>
              <a:rPr lang="en-IN" sz="2800" dirty="0" smtClean="0"/>
              <a:t>–Gathering information and coding</a:t>
            </a:r>
            <a:endParaRPr lang="en-IN" sz="2800" dirty="0"/>
          </a:p>
          <a:p>
            <a:r>
              <a:rPr lang="en-IN" sz="2800" dirty="0"/>
              <a:t>2110039476 - Sai </a:t>
            </a:r>
            <a:r>
              <a:rPr lang="en-IN" sz="2800" dirty="0" err="1"/>
              <a:t>Nived</a:t>
            </a:r>
            <a:r>
              <a:rPr lang="en-IN" sz="2800" dirty="0"/>
              <a:t> </a:t>
            </a:r>
            <a:r>
              <a:rPr lang="en-IN" sz="2800" dirty="0" smtClean="0"/>
              <a:t>–Gathering information and coding</a:t>
            </a:r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763</TotalTime>
  <Words>303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Varshini</dc:creator>
  <cp:lastModifiedBy>Varshini</cp:lastModifiedBy>
  <cp:revision>3</cp:revision>
  <dcterms:created xsi:type="dcterms:W3CDTF">2022-08-05T16:21:07Z</dcterms:created>
  <dcterms:modified xsi:type="dcterms:W3CDTF">2022-08-13T09:23:57Z</dcterms:modified>
</cp:coreProperties>
</file>