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21:39:24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3393 188 24575,'-9'-1'0,"1"0"0,0-1 0,-1 1 0,1-1 0,-8-4 0,-32-6 0,18 9 0,-84-14 0,67 10 0,0 2 0,0 2 0,-92 6 0,32 0 0,-39-1 0,-157-5 0,231-9 0,52 7 0,0 1 0,-27-1 0,10 3 0,-40-9 0,43 5 0,-56-2 0,60 6 0,-49-9 0,-25-1 0,68 9 0,-42-8 0,44 6 0,-56-4 0,57 8 0,-52-11 0,52 6 0,-54-2 0,-627 10 0,683-1 0,1 2 0,0 2 0,0 1 0,0 1 0,-42 16 0,-11 15 0,65-27 0,-1-2 0,0-1 0,0 0 0,-25 5 0,40-12 0,0 0 0,0 0 0,0 1 0,0-1 0,0 1 0,0 0 0,0 0 0,1 0 0,-1 0 0,1 1 0,-1-1 0,1 1 0,0 0 0,0 0 0,0 0 0,1 0 0,-1 1 0,1-1 0,0 1 0,-4 6 0,4-4 0,1 0 0,-1 0 0,1 0 0,0 1 0,0-1 0,0 0 0,1 1 0,0-1 0,1 1 0,-1-1 0,1 0 0,0 0 0,3 8 0,-1-6 0,-1-2 0,1 1 0,1 0 0,0 0 0,0-1 0,0 0 0,0 0 0,1 0 0,0-1 0,0 1 0,10 6 0,7 6 0,42 23 0,-56-36 0,10 5 0,1-1 0,0-2 0,1 0 0,38 9 0,-31-9 0,48 18 0,-59-19 0,0-1 0,0-1 0,1-1 0,-1 0 0,26 0 0,39 8 0,-51-5 0,47 1 0,-46-5 0,43 9 0,100 16 0,-30 0 0,14-1 0,-79-12 0,1-3 0,0-4 0,95-3 0,962-4 0,-1104-2 0,66-12 0,-19 2 0,58-13 0,-98 16 0,0 2 0,1 1 0,43 0 0,-45 7 0,-4 0 0,-1-1 0,1-2 0,0-1 0,37-9 0,-45 7 0,0 1 0,41-1 0,-39 4 0,57-10 0,-68 7 0,-1 0 0,0-1 0,0 0 0,0-2 0,-1 0 0,26-16 0,-37 20 0,-1 0 0,0 0 0,0-1 0,0 0 0,0 0 0,-1 0 0,1 0 0,-1 0 0,0-1 0,0 1 0,-1-1 0,1 0 0,-1 0 0,0 0 0,0 0 0,-1 0 0,0-1 0,0 1 0,0 0 0,0-1 0,-1 1 0,0 0 0,0-1 0,0 1 0,-1-1 0,-2-7 0,2 6 0,-1 1 0,0 0 0,-1 0 0,1 0 0,-1 0 0,0 0 0,-1 1 0,1-1 0,-1 1 0,-6-6 0,-52-47 0,24 25 0,21 20 0,0 1 0,-2 0 0,1 1 0,-1 1 0,-1 1 0,0 1 0,-22-6 0,-36-17 0,63 26 0,-1 0 0,1 0 0,-1 2 0,-1 0 0,-17 0 0,-29-7 0,12 3 0,0 2 0,0 3 0,-76 5 0,19 0 0,51-5-79,34 0-135,0 2 0,0 0-1,0 1 1,0 2-1,-32 7 1,38-5-6612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21:39:2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21:40:0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8C25-12B4-406B-8E83-8CE4ACF8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AB6C6-4FEF-45EF-878A-4AC20F99B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98E3-0AA1-4CAB-9847-E39CF091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4866-701C-4D67-A957-4171E666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5041-37DF-4EE5-B6F7-C2775A9A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BF4A-80C1-4429-AFF2-FCE3E41F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D33A6-0F18-414E-A1F0-A4E50CE61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D72A-7A2D-462C-92D2-647818ED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FA31-165D-4BF3-8E00-94119C9E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ECB3-0CE9-416D-B18B-BBB7A23F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A89BA-8F20-465A-BBB0-EA4A0963A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7E99-B875-4362-9A63-44EE40AF2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5353-BBE2-4112-8810-C104214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B1C23-D65A-497F-AFB6-4E7FB9C3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5FD9-E71F-4DEA-9B97-C863CA85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7FB4-D7FE-4648-A30C-1E30C3F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AE38-5C59-44A0-8C1A-A9F8218D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3C0D-8C5E-4CAD-9B06-B1A3DC21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A870-51E4-4651-8E73-7062D1DA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86AB-6953-4C42-9EAB-2832624C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96EA-B718-414F-BD94-3E7B4807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27AFF-738E-4C0B-8F75-CB39EC58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71B4-584D-4C6C-8A1F-F702A61B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E967-6725-4798-8563-CBBF2EDF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A604-BBF6-4418-8FCF-A079B57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C444-66AB-47B9-9BC4-BB84598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BEDD-7743-489B-BEE6-AAC74F0C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5D57-A5BD-4A23-B059-D84480E2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A7B66-2A0A-4B19-A1C1-AEE7BEFC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1B517-0B0A-40CD-A9FA-A725FA8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8AA3-F1EF-4252-B80A-57CB2774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A9B9-E53B-4BB1-9899-FDB0B0F0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2625-A6EA-401E-8D56-8C915229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CFF-48BB-4455-B986-C0A43ED9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264D8-9EF6-4F17-B73C-76DD816F4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80483-2AE4-4B23-95C8-6F83D343B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2260-0A50-46AC-924D-F6374434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F13E8-EF25-4C3E-85E8-B90AD39A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0769B-0111-4567-8B3D-E3AB268C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F0F-E919-4E3B-A3A6-57E46191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6AC3C-2390-435C-A893-B167596B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C1DCE-AB8C-4CB4-AAB2-2E00F9ED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9F68B-E908-4B07-876F-896460EE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DCE04-7B10-4C52-96BB-9F32768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47947-EC50-4D66-86C1-4EFE378A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C883-7284-4706-B022-8D32D3AE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E5E0-85E7-457A-AE20-69B8BF38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5CE7-FDAB-4DAA-947B-71FC45D9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9779C-90FC-415A-9098-CCEC5AA3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3C33-8610-4C8B-8413-BCDA007E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BCA03-FCB6-4797-92F7-30690014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82870-E3BF-4832-AE05-44EF1DD3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3711-6450-4711-BD7A-A0A1F5D6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4885-F79A-48B3-8966-A1F521BBF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34C5-140E-4469-B611-43B0B2F70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0A3E-8526-4FAF-8699-27B9983D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410-69E3-4D04-8B7B-B36F6C5C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24F31-01E3-4DCC-87B6-B6EECE07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8D817-5A61-409D-B5C8-142C766E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37B1-FFE3-432D-BAEC-920503F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67B8-2579-4A96-A455-C42A7F1A4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C8F3-E24F-40CC-8BFF-9EBFE36E2CD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277F-204A-4A81-94AA-8D68DCD52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FC8E-DB62-43E4-B50A-A64BE75C0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C855-60B2-40B7-AB0F-96AFFF40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0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_engine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hromium_(web_browser)" TargetMode="External"/><Relationship Id="rId4" Type="http://schemas.openxmlformats.org/officeDocument/2006/relationships/hyperlink" Target="https://en.wikipedia.org/wiki/Google_Chr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87DDFE-5C01-47A7-A3DE-E3BDB9F6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have we been running JavaScript?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23FDDF-31A3-4EAF-976B-ABE3B124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html file and linking to a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This .</a:t>
            </a:r>
            <a:r>
              <a:rPr lang="en-US" dirty="0" err="1"/>
              <a:t>js</a:t>
            </a:r>
            <a:r>
              <a:rPr lang="en-US" dirty="0"/>
              <a:t> file is then executed</a:t>
            </a:r>
          </a:p>
          <a:p>
            <a:pPr lvl="1"/>
            <a:r>
              <a:rPr lang="en-US" dirty="0"/>
              <a:t>Browser is executing the JavaScript</a:t>
            </a:r>
          </a:p>
          <a:p>
            <a:pPr lvl="1"/>
            <a:r>
              <a:rPr lang="en-US" dirty="0"/>
              <a:t>If we’re using Chrome, the V8 engine is what runs the JavaScript</a:t>
            </a:r>
          </a:p>
          <a:p>
            <a:r>
              <a:rPr lang="en-US" dirty="0"/>
              <a:t>“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V8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pen-source software"/>
              </a:rPr>
              <a:t>open-source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JavaScript engine"/>
              </a:rPr>
              <a:t>JavaScript engine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developed by the Chromium Project for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Google Chrome"/>
              </a:rPr>
              <a:t>Google Chrome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hromium (web browser)"/>
              </a:rPr>
              <a:t>Chromium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web browsers”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1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450F-3071-4AEB-88DE-91A0ED10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0668-E7E9-4E91-ADA9-D8B489BC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another runtime environment for JavaScript that exists outside of the browser</a:t>
            </a:r>
          </a:p>
          <a:p>
            <a:pPr lvl="1"/>
            <a:r>
              <a:rPr lang="en-US" dirty="0"/>
              <a:t>Utilizes the V8 engine as well</a:t>
            </a:r>
          </a:p>
          <a:p>
            <a:pPr lvl="1"/>
            <a:r>
              <a:rPr lang="en-US" dirty="0"/>
              <a:t>It’s a way to execute JS without a browser</a:t>
            </a:r>
          </a:p>
          <a:p>
            <a:pPr lvl="2"/>
            <a:r>
              <a:rPr lang="en-US" dirty="0"/>
              <a:t>Ex: creating a backend server that is coded w/ JavaScript as the language</a:t>
            </a:r>
          </a:p>
          <a:p>
            <a:r>
              <a:rPr lang="en-US" dirty="0"/>
              <a:t>It’s also something that we commonly utilize with other tools in order to build various JavaScript based projects (such as Angular projects)</a:t>
            </a:r>
          </a:p>
          <a:p>
            <a:pPr lvl="1"/>
            <a:r>
              <a:rPr lang="en-US" dirty="0"/>
              <a:t>We will heavily utilize a tool called </a:t>
            </a:r>
            <a:r>
              <a:rPr lang="en-US" dirty="0" err="1"/>
              <a:t>npm</a:t>
            </a:r>
            <a:r>
              <a:rPr lang="en-US" dirty="0"/>
              <a:t> (node 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247270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8314-A05A-4817-A932-7921A896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B8AA3-453D-41BE-B29A-2F6FFBCE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328121"/>
            <a:ext cx="9477375" cy="269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70C2E-7CA7-4941-9FF6-061FB0CB8CB8}"/>
              </a:ext>
            </a:extLst>
          </p:cNvPr>
          <p:cNvSpPr txBox="1"/>
          <p:nvPr/>
        </p:nvSpPr>
        <p:spPr>
          <a:xfrm>
            <a:off x="838200" y="1403927"/>
            <a:ext cx="10374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CLI = Angular Command line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we install Angular CLI (using </a:t>
            </a:r>
            <a:r>
              <a:rPr lang="en-US" dirty="0" err="1"/>
              <a:t>npm</a:t>
            </a:r>
            <a:r>
              <a:rPr lang="en-US" dirty="0"/>
              <a:t>, node package manager), gives us the </a:t>
            </a:r>
            <a:r>
              <a:rPr lang="en-US" sz="3600" b="1" dirty="0"/>
              <a:t>ng</a:t>
            </a:r>
            <a:r>
              <a:rPr lang="en-US" dirty="0"/>
              <a:t> command that allows us to quickly create Angular projects and different “pieces” that we need for an Angular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–g flag when running the `</a:t>
            </a:r>
            <a:r>
              <a:rPr lang="en-US" dirty="0" err="1"/>
              <a:t>npm</a:t>
            </a:r>
            <a:r>
              <a:rPr lang="en-US" dirty="0"/>
              <a:t> install –g @angular/cli` basically is installing this CLI to our entire machine. –g = global</a:t>
            </a:r>
          </a:p>
        </p:txBody>
      </p:sp>
    </p:spTree>
    <p:extLst>
      <p:ext uri="{BB962C8B-B14F-4D97-AF65-F5344CB8AC3E}">
        <p14:creationId xmlns:p14="http://schemas.microsoft.com/office/powerpoint/2010/main" val="107345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4467-C28B-406F-9292-6481EDAC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9722-D676-4173-95BE-52957200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 new &lt;project name&gt;</a:t>
            </a:r>
          </a:p>
          <a:p>
            <a:r>
              <a:rPr lang="en-US" dirty="0"/>
              <a:t>This will generate all of the files that form the “skeleton” of our Angular project</a:t>
            </a:r>
          </a:p>
        </p:txBody>
      </p:sp>
    </p:spTree>
    <p:extLst>
      <p:ext uri="{BB962C8B-B14F-4D97-AF65-F5344CB8AC3E}">
        <p14:creationId xmlns:p14="http://schemas.microsoft.com/office/powerpoint/2010/main" val="33734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BAF5-F673-4EA0-87DC-9C3C2B7E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files/directories inside of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65EA-5433-4EF8-88E0-DD4EACE4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node_modules</a:t>
            </a:r>
            <a:r>
              <a:rPr lang="en-US" dirty="0"/>
              <a:t> (folder/directory): contains all of the dependencies that the Angular project requires</a:t>
            </a:r>
          </a:p>
          <a:p>
            <a:pPr lvl="1"/>
            <a:r>
              <a:rPr lang="en-US" dirty="0"/>
              <a:t>Any dependencies that you install using `</a:t>
            </a:r>
            <a:r>
              <a:rPr lang="en-US" dirty="0" err="1"/>
              <a:t>npm</a:t>
            </a:r>
            <a:r>
              <a:rPr lang="en-US" dirty="0"/>
              <a:t> install` will be placed into the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node_modules</a:t>
            </a:r>
            <a:r>
              <a:rPr lang="en-US" dirty="0"/>
              <a:t> can be large in size</a:t>
            </a:r>
          </a:p>
          <a:p>
            <a:pPr lvl="2"/>
            <a:r>
              <a:rPr lang="en-US" dirty="0"/>
              <a:t>So, we should not be pushing the </a:t>
            </a:r>
            <a:r>
              <a:rPr lang="en-US" dirty="0" err="1"/>
              <a:t>node_modules</a:t>
            </a:r>
            <a:r>
              <a:rPr lang="en-US" dirty="0"/>
              <a:t> folder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package.json</a:t>
            </a:r>
            <a:r>
              <a:rPr lang="en-US" dirty="0"/>
              <a:t>: contains a list of all the dependencies that need to be installed (</a:t>
            </a:r>
            <a:r>
              <a:rPr lang="en-US" dirty="0" err="1"/>
              <a:t>npm</a:t>
            </a:r>
            <a:r>
              <a:rPr lang="en-US" dirty="0"/>
              <a:t> related file)</a:t>
            </a:r>
          </a:p>
          <a:p>
            <a:pPr lvl="1"/>
            <a:r>
              <a:rPr lang="en-US" dirty="0"/>
              <a:t>Analogous to the pom.xml file</a:t>
            </a:r>
          </a:p>
          <a:p>
            <a:pPr lvl="1"/>
            <a:r>
              <a:rPr lang="en-US" dirty="0"/>
              <a:t>When we are inside of the directory that contains the </a:t>
            </a:r>
            <a:r>
              <a:rPr lang="en-US" dirty="0" err="1"/>
              <a:t>package.json</a:t>
            </a:r>
            <a:r>
              <a:rPr lang="en-US" dirty="0"/>
              <a:t> file, we can run `</a:t>
            </a:r>
            <a:r>
              <a:rPr lang="en-US" dirty="0" err="1"/>
              <a:t>npm</a:t>
            </a:r>
            <a:r>
              <a:rPr lang="en-US" dirty="0"/>
              <a:t> install` with no other arguments to go ahead and install all of the necessary dependencies</a:t>
            </a:r>
          </a:p>
          <a:p>
            <a:pPr lvl="1"/>
            <a:r>
              <a:rPr lang="en-US" dirty="0"/>
              <a:t>Two types of dependencies:</a:t>
            </a:r>
          </a:p>
          <a:p>
            <a:pPr lvl="2"/>
            <a:r>
              <a:rPr lang="en-US" dirty="0"/>
              <a:t>dependencies: dependencies required in the final application</a:t>
            </a:r>
          </a:p>
          <a:p>
            <a:pPr lvl="2"/>
            <a:r>
              <a:rPr lang="en-US" dirty="0" err="1"/>
              <a:t>devDependencies</a:t>
            </a:r>
            <a:r>
              <a:rPr lang="en-US" dirty="0"/>
              <a:t>: dependencies that are only required when you are developing the application (testing dependencies, etc.)</a:t>
            </a:r>
          </a:p>
          <a:p>
            <a:pPr lvl="1"/>
            <a:r>
              <a:rPr lang="en-US" dirty="0"/>
              <a:t>There is a scripts section inside of the file that will contain different “scripts” that you can run using `</a:t>
            </a:r>
            <a:r>
              <a:rPr lang="en-US" dirty="0" err="1"/>
              <a:t>npm</a:t>
            </a:r>
            <a:r>
              <a:rPr lang="en-US" dirty="0"/>
              <a:t> run &lt;script name&gt;`</a:t>
            </a:r>
          </a:p>
          <a:p>
            <a:pPr lvl="2"/>
            <a:r>
              <a:rPr lang="en-US" dirty="0"/>
              <a:t>These scripts will correspond to particular commands such as the </a:t>
            </a:r>
            <a:r>
              <a:rPr lang="en-US" b="1" dirty="0"/>
              <a:t>start</a:t>
            </a:r>
            <a:r>
              <a:rPr lang="en-US" dirty="0"/>
              <a:t> script being associated with </a:t>
            </a:r>
            <a:r>
              <a:rPr lang="en-US" b="1" dirty="0"/>
              <a:t>ng serve</a:t>
            </a:r>
          </a:p>
          <a:p>
            <a:pPr lvl="2"/>
            <a:r>
              <a:rPr lang="en-US" b="1" dirty="0"/>
              <a:t>Ex. </a:t>
            </a:r>
            <a:r>
              <a:rPr lang="en-US" dirty="0" err="1"/>
              <a:t>npm</a:t>
            </a:r>
            <a:r>
              <a:rPr lang="en-US" dirty="0"/>
              <a:t> run start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6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70E0-D175-4E49-8C40-ACC38045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files/directories inside of Project folder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66EE-A378-405C-8DB5-24C4A24F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package-</a:t>
            </a:r>
            <a:r>
              <a:rPr lang="en-US" dirty="0" err="1"/>
              <a:t>lock.json</a:t>
            </a:r>
            <a:r>
              <a:rPr lang="en-US" dirty="0"/>
              <a:t>: stores an “exact, versioned dependency tree”</a:t>
            </a:r>
          </a:p>
          <a:p>
            <a:pPr lvl="1"/>
            <a:r>
              <a:rPr lang="en-US" dirty="0"/>
              <a:t>Detailed version of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angular.json</a:t>
            </a:r>
            <a:r>
              <a:rPr lang="en-US" dirty="0"/>
              <a:t>: contains different settings for the angular project</a:t>
            </a:r>
          </a:p>
          <a:p>
            <a:r>
              <a:rPr lang="en-US" dirty="0" err="1"/>
              <a:t>src</a:t>
            </a:r>
            <a:r>
              <a:rPr lang="en-US" dirty="0"/>
              <a:t> directory: contains the actual code that we will be working with primarily when developing an Angular application</a:t>
            </a:r>
          </a:p>
          <a:p>
            <a:pPr lvl="1"/>
            <a:r>
              <a:rPr lang="en-US" dirty="0"/>
              <a:t>HTML, TS, CSS</a:t>
            </a:r>
          </a:p>
          <a:p>
            <a:pPr lvl="1"/>
            <a:r>
              <a:rPr lang="en-US" dirty="0"/>
              <a:t>Index.html: this is the html file that will form the actual “single page” for our SPA (single page application)</a:t>
            </a:r>
          </a:p>
          <a:p>
            <a:pPr lvl="1"/>
            <a:r>
              <a:rPr lang="en-US" dirty="0" err="1"/>
              <a:t>main.ts</a:t>
            </a:r>
            <a:r>
              <a:rPr lang="en-US" dirty="0"/>
              <a:t>: code that initially executes when first starting up an Angular application</a:t>
            </a:r>
          </a:p>
          <a:p>
            <a:pPr lvl="1"/>
            <a:r>
              <a:rPr lang="en-US" dirty="0"/>
              <a:t>styles.css: global styling file</a:t>
            </a:r>
          </a:p>
          <a:p>
            <a:pPr lvl="1"/>
            <a:r>
              <a:rPr lang="en-US" dirty="0"/>
              <a:t>assets directory: images and whatever other files you want to include will be stored here</a:t>
            </a:r>
          </a:p>
          <a:p>
            <a:pPr lvl="1"/>
            <a:r>
              <a:rPr lang="en-US" dirty="0"/>
              <a:t>App directory: the folder that contains our initial main </a:t>
            </a:r>
            <a:r>
              <a:rPr lang="en-US" b="1" dirty="0"/>
              <a:t>component</a:t>
            </a:r>
            <a:r>
              <a:rPr lang="en-US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69477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AD8F-1A0B-4448-A25B-C073DAB9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Bootstrapping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903A-BF36-46CB-96F3-0AE05E91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dirty="0"/>
              <a:t>When the index.html first loads up, the script tags for the .</a:t>
            </a:r>
            <a:r>
              <a:rPr lang="en-US" sz="1900" dirty="0" err="1"/>
              <a:t>js</a:t>
            </a:r>
            <a:r>
              <a:rPr lang="en-US" sz="1900" dirty="0"/>
              <a:t> files will be executed</a:t>
            </a:r>
          </a:p>
          <a:p>
            <a:pPr lvl="1"/>
            <a:r>
              <a:rPr lang="en-US" sz="1900" dirty="0"/>
              <a:t>The .</a:t>
            </a:r>
            <a:r>
              <a:rPr lang="en-US" sz="1900" dirty="0" err="1"/>
              <a:t>js</a:t>
            </a:r>
            <a:r>
              <a:rPr lang="en-US" sz="1900" dirty="0"/>
              <a:t> files contain all of the HTML, CSS, and other logic that is defined in the different components that we have</a:t>
            </a:r>
          </a:p>
          <a:p>
            <a:r>
              <a:rPr lang="en-US" sz="1900" dirty="0"/>
              <a:t>The code inside of </a:t>
            </a:r>
            <a:r>
              <a:rPr lang="en-US" sz="1900" dirty="0" err="1"/>
              <a:t>main.ts</a:t>
            </a:r>
            <a:r>
              <a:rPr lang="en-US" sz="1900" dirty="0"/>
              <a:t> is then executed. In particular, a module known as the </a:t>
            </a:r>
            <a:r>
              <a:rPr lang="en-US" sz="1900" dirty="0" err="1"/>
              <a:t>AppModule</a:t>
            </a:r>
            <a:r>
              <a:rPr lang="en-US" sz="1900" dirty="0"/>
              <a:t> is loaded up “or bootstrapped”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The </a:t>
            </a:r>
            <a:r>
              <a:rPr lang="en-US" sz="1900" dirty="0" err="1"/>
              <a:t>AppModule</a:t>
            </a:r>
            <a:r>
              <a:rPr lang="en-US" sz="1900" dirty="0"/>
              <a:t> file contains a property called bootstrap, which contains the </a:t>
            </a:r>
            <a:r>
              <a:rPr lang="en-US" sz="1900" dirty="0" err="1"/>
              <a:t>AppComponent</a:t>
            </a:r>
            <a:r>
              <a:rPr lang="en-US" sz="1900" dirty="0"/>
              <a:t> that needs to be instantiated and loaded into the DOM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C2F4-5CDC-4920-99B0-A318EA98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3067050"/>
            <a:ext cx="74009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CB59D-8F3C-41DF-B7C9-B1941F6BF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1" y="5043098"/>
            <a:ext cx="1706813" cy="16148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0D5959-55F9-40A6-B368-9E4EAB559560}"/>
                  </a:ext>
                </a:extLst>
              </p14:cNvPr>
              <p14:cNvContentPartPr/>
              <p14:nvPr/>
            </p14:nvContentPartPr>
            <p14:xfrm>
              <a:off x="6541440" y="6028560"/>
              <a:ext cx="1469520" cy="248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0D5959-55F9-40A6-B368-9E4EAB5595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2440" y="6019560"/>
                <a:ext cx="1487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5E6E6A-40B4-477C-9B0D-65F989F8C1B3}"/>
                  </a:ext>
                </a:extLst>
              </p14:cNvPr>
              <p14:cNvContentPartPr/>
              <p14:nvPr/>
            </p14:nvContentPartPr>
            <p14:xfrm>
              <a:off x="2313960" y="61909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5E6E6A-40B4-477C-9B0D-65F989F8C1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4960" y="6182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508E38-274B-41E7-B4F0-3FD94A882F14}"/>
                  </a:ext>
                </a:extLst>
              </p14:cNvPr>
              <p14:cNvContentPartPr/>
              <p14:nvPr/>
            </p14:nvContentPartPr>
            <p14:xfrm>
              <a:off x="2323680" y="60764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508E38-274B-41E7-B4F0-3FD94A882F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4680" y="6067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22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5A8-CF9C-40CB-BFCA-032574EC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Boostrapping</a:t>
            </a:r>
            <a:r>
              <a:rPr lang="en-US" dirty="0"/>
              <a:t> Process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CBE0-ACA4-4F50-9306-2027914E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Once the </a:t>
            </a:r>
            <a:r>
              <a:rPr lang="en-US" dirty="0" err="1"/>
              <a:t>AppComponent</a:t>
            </a:r>
            <a:r>
              <a:rPr lang="en-US" dirty="0"/>
              <a:t> is loaded up based on the </a:t>
            </a:r>
            <a:r>
              <a:rPr lang="en-US" dirty="0" err="1"/>
              <a:t>boostrap</a:t>
            </a:r>
            <a:r>
              <a:rPr lang="en-US" dirty="0"/>
              <a:t> property inside of </a:t>
            </a:r>
            <a:r>
              <a:rPr lang="en-US" dirty="0" err="1"/>
              <a:t>AppModule</a:t>
            </a:r>
            <a:r>
              <a:rPr lang="en-US" dirty="0"/>
              <a:t>, the “selector” property inside of </a:t>
            </a:r>
            <a:r>
              <a:rPr lang="en-US" dirty="0" err="1"/>
              <a:t>AppComponent</a:t>
            </a:r>
            <a:r>
              <a:rPr lang="en-US" dirty="0"/>
              <a:t> itself will be identified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Going back to the index.html, there is a tag called &lt;app-root&gt;&lt;/app-root&gt;</a:t>
            </a:r>
          </a:p>
          <a:p>
            <a:pPr lvl="1"/>
            <a:r>
              <a:rPr lang="en-US" dirty="0"/>
              <a:t>This directly corresponds with the “selector” property defined in the </a:t>
            </a:r>
            <a:r>
              <a:rPr lang="en-US" dirty="0" err="1"/>
              <a:t>AppComponent</a:t>
            </a:r>
            <a:endParaRPr lang="en-US" dirty="0"/>
          </a:p>
          <a:p>
            <a:pPr lvl="1"/>
            <a:r>
              <a:rPr lang="en-US" dirty="0"/>
              <a:t>Therefore, Angular will take this component and render it in-place of the app-root tag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1C789-9B08-4FED-8F42-B5E81FEE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3090863"/>
            <a:ext cx="26670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5A34B1-4736-4553-9D7B-717ADB37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2" y="5686425"/>
            <a:ext cx="1353243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AB84-AACA-45D4-AB25-AF5D168A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9C93-BEC7-4441-86B0-6E1632FD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different files associated with an Angular component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&lt;component name&gt;.component.html</a:t>
            </a:r>
          </a:p>
          <a:p>
            <a:pPr lvl="2"/>
            <a:r>
              <a:rPr lang="en-US" dirty="0"/>
              <a:t>Contains the HTML for our particular component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&lt;component name&gt;.component.css</a:t>
            </a:r>
          </a:p>
          <a:p>
            <a:pPr lvl="2"/>
            <a:r>
              <a:rPr lang="en-US" dirty="0"/>
              <a:t>Contains the CSS for our particular component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&lt;component name&gt;.</a:t>
            </a:r>
            <a:r>
              <a:rPr lang="en-US" dirty="0" err="1"/>
              <a:t>component.ts</a:t>
            </a:r>
            <a:endParaRPr lang="en-US" dirty="0"/>
          </a:p>
          <a:p>
            <a:pPr lvl="2"/>
            <a:r>
              <a:rPr lang="en-US" dirty="0"/>
              <a:t>Contains all of the programming logic for our component</a:t>
            </a:r>
          </a:p>
          <a:p>
            <a:pPr lvl="2"/>
            <a:r>
              <a:rPr lang="en-US" dirty="0"/>
              <a:t>Utilizing TypeScript (JavaScript but with strong typing)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&lt;component name&gt;.</a:t>
            </a:r>
            <a:r>
              <a:rPr lang="en-US" dirty="0" err="1"/>
              <a:t>component.spec.ts</a:t>
            </a:r>
            <a:endParaRPr lang="en-US" dirty="0"/>
          </a:p>
          <a:p>
            <a:pPr lvl="2"/>
            <a:r>
              <a:rPr lang="en-US" dirty="0"/>
              <a:t>For writing unit tests on our methods in our </a:t>
            </a:r>
            <a:r>
              <a:rPr lang="en-US" dirty="0" err="1"/>
              <a:t>component.ts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88478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872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have we been running JavaScript?</vt:lpstr>
      <vt:lpstr>Node.js</vt:lpstr>
      <vt:lpstr>Angular CLI</vt:lpstr>
      <vt:lpstr>Creating an Angular Project</vt:lpstr>
      <vt:lpstr>Important files/directories inside of Project folder</vt:lpstr>
      <vt:lpstr>Important files/directories inside of Project folder (continued)</vt:lpstr>
      <vt:lpstr>Angular Bootstrapping Process</vt:lpstr>
      <vt:lpstr>Angular Boostrapping Process (Continued)</vt:lpstr>
      <vt:lpstr>Angular Component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have we been running JavaScript?</dc:title>
  <dc:creator>Bach Tran</dc:creator>
  <cp:lastModifiedBy>Bach Tran</cp:lastModifiedBy>
  <cp:revision>1</cp:revision>
  <dcterms:created xsi:type="dcterms:W3CDTF">2021-12-06T20:26:28Z</dcterms:created>
  <dcterms:modified xsi:type="dcterms:W3CDTF">2021-12-07T02:33:18Z</dcterms:modified>
</cp:coreProperties>
</file>